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26"/>
  </p:notesMasterIdLst>
  <p:sldIdLst>
    <p:sldId id="362" r:id="rId5"/>
    <p:sldId id="469" r:id="rId6"/>
    <p:sldId id="473" r:id="rId7"/>
    <p:sldId id="467" r:id="rId8"/>
    <p:sldId id="475" r:id="rId9"/>
    <p:sldId id="476" r:id="rId10"/>
    <p:sldId id="477" r:id="rId11"/>
    <p:sldId id="478" r:id="rId12"/>
    <p:sldId id="377" r:id="rId13"/>
    <p:sldId id="378" r:id="rId14"/>
    <p:sldId id="395" r:id="rId15"/>
    <p:sldId id="398" r:id="rId16"/>
    <p:sldId id="399" r:id="rId17"/>
    <p:sldId id="380" r:id="rId18"/>
    <p:sldId id="381" r:id="rId19"/>
    <p:sldId id="382" r:id="rId20"/>
    <p:sldId id="383" r:id="rId21"/>
    <p:sldId id="396" r:id="rId22"/>
    <p:sldId id="474" r:id="rId23"/>
    <p:sldId id="470" r:id="rId24"/>
    <p:sldId id="472" r:id="rId25"/>
  </p:sldIdLst>
  <p:sldSz cx="9144000" cy="5143500" type="screen16x9"/>
  <p:notesSz cx="6799263" cy="9929813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Didvider/Thank you" id="{0966CAA5-2B63-4502-A194-EB14C59D05CB}">
          <p14:sldIdLst>
            <p14:sldId id="362"/>
            <p14:sldId id="469"/>
            <p14:sldId id="473"/>
            <p14:sldId id="467"/>
            <p14:sldId id="475"/>
            <p14:sldId id="476"/>
            <p14:sldId id="477"/>
            <p14:sldId id="478"/>
            <p14:sldId id="377"/>
            <p14:sldId id="378"/>
            <p14:sldId id="395"/>
            <p14:sldId id="398"/>
            <p14:sldId id="399"/>
            <p14:sldId id="380"/>
            <p14:sldId id="381"/>
            <p14:sldId id="382"/>
            <p14:sldId id="383"/>
            <p14:sldId id="396"/>
            <p14:sldId id="474"/>
            <p14:sldId id="470"/>
            <p14:sldId id="472"/>
          </p14:sldIdLst>
        </p14:section>
        <p14:section name="Title/Didvider/Thank you" id="{7DBD66EF-09E1-446C-898C-9B9763D18EC2}">
          <p14:sldIdLst/>
        </p14:section>
        <p14:section name="Content Slides" id="{2DAF5F69-D768-4658-B241-E47A08D19E99}">
          <p14:sldIdLst/>
        </p14:section>
        <p14:section name="Case study" id="{76245427-764E-4595-A994-8512F525F58B}">
          <p14:sldIdLst/>
        </p14:section>
        <p14:section name="Content Slides" id="{30737198-F829-4B66-9A7A-0E339274ED4C}">
          <p14:sldIdLst/>
        </p14:section>
        <p14:section name="Case study" id="{78F9A087-33AA-4932-9C80-F7CE78E37C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75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pos="4286" userDrawn="1">
          <p15:clr>
            <a:srgbClr val="A4A3A4"/>
          </p15:clr>
        </p15:guide>
        <p15:guide id="5" pos="4195" userDrawn="1">
          <p15:clr>
            <a:srgbClr val="A4A3A4"/>
          </p15:clr>
        </p15:guide>
        <p15:guide id="6" pos="2835" userDrawn="1">
          <p15:clr>
            <a:srgbClr val="A4A3A4"/>
          </p15:clr>
        </p15:guide>
        <p15:guide id="7" pos="1497" userDrawn="1">
          <p15:clr>
            <a:srgbClr val="A4A3A4"/>
          </p15:clr>
        </p15:guide>
        <p15:guide id="8" pos="1587" userDrawn="1">
          <p15:clr>
            <a:srgbClr val="A4A3A4"/>
          </p15:clr>
        </p15:guide>
        <p15:guide id="9" pos="2925" userDrawn="1">
          <p15:clr>
            <a:srgbClr val="A4A3A4"/>
          </p15:clr>
        </p15:guide>
        <p15:guide id="11" orient="horz" pos="1030" userDrawn="1">
          <p15:clr>
            <a:srgbClr val="A4A3A4"/>
          </p15:clr>
        </p15:guide>
        <p15:guide id="13" orient="horz" pos="1746" userDrawn="1">
          <p15:clr>
            <a:srgbClr val="A4A3A4"/>
          </p15:clr>
        </p15:guide>
        <p15:guide id="14" orient="horz" pos="2391" userDrawn="1">
          <p15:clr>
            <a:srgbClr val="A4A3A4"/>
          </p15:clr>
        </p15:guide>
        <p15:guide id="15" orient="horz" pos="2453" userDrawn="1">
          <p15:clr>
            <a:srgbClr val="A4A3A4"/>
          </p15:clr>
        </p15:guide>
        <p15:guide id="16" orient="horz" pos="3075" userDrawn="1">
          <p15:clr>
            <a:srgbClr val="A4A3A4"/>
          </p15:clr>
        </p15:guide>
        <p15:guide id="17" orient="horz" pos="305" userDrawn="1">
          <p15:clr>
            <a:srgbClr val="A4A3A4"/>
          </p15:clr>
        </p15:guide>
        <p15:guide id="18" orient="horz" pos="962" userDrawn="1">
          <p15:clr>
            <a:srgbClr val="A4A3A4"/>
          </p15:clr>
        </p15:guide>
        <p15:guide id="19" orient="horz" pos="3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gallon, Maria" initials="MM" lastIdx="1" clrIdx="0">
    <p:extLst>
      <p:ext uri="{19B8F6BF-5375-455C-9EA6-DF929625EA0E}">
        <p15:presenceInfo xmlns:p15="http://schemas.microsoft.com/office/powerpoint/2012/main" userId="Mingallon, Mar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FFFFFF"/>
    <a:srgbClr val="2FB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20" autoAdjust="0"/>
  </p:normalViewPr>
  <p:slideViewPr>
    <p:cSldViewPr snapToGrid="0">
      <p:cViewPr varScale="1">
        <p:scale>
          <a:sx n="134" d="100"/>
          <a:sy n="134" d="100"/>
        </p:scale>
        <p:origin x="948" y="57"/>
      </p:cViewPr>
      <p:guideLst>
        <p:guide orient="horz" pos="1675"/>
        <p:guide pos="249"/>
        <p:guide pos="5511"/>
        <p:guide pos="4286"/>
        <p:guide pos="4195"/>
        <p:guide pos="2835"/>
        <p:guide pos="1497"/>
        <p:guide pos="1587"/>
        <p:guide pos="2925"/>
        <p:guide orient="horz" pos="1030"/>
        <p:guide orient="horz" pos="1746"/>
        <p:guide orient="horz" pos="2391"/>
        <p:guide orient="horz" pos="2453"/>
        <p:guide orient="horz" pos="3075"/>
        <p:guide orient="horz" pos="305"/>
        <p:guide orient="horz" pos="962"/>
        <p:guide orient="horz" pos="3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8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ld Tong" userId="26f78301-a32f-460f-a787-6ee5fd2eb1b5" providerId="ADAL" clId="{E7832CAC-C209-4BD8-B6D8-9DB247A746D0}"/>
    <pc:docChg chg="undo custSel modSld">
      <pc:chgData name="Ronald Tong" userId="26f78301-a32f-460f-a787-6ee5fd2eb1b5" providerId="ADAL" clId="{E7832CAC-C209-4BD8-B6D8-9DB247A746D0}" dt="2021-06-20T07:23:28.543" v="233" actId="1076"/>
      <pc:docMkLst>
        <pc:docMk/>
      </pc:docMkLst>
      <pc:sldChg chg="modSp">
        <pc:chgData name="Ronald Tong" userId="26f78301-a32f-460f-a787-6ee5fd2eb1b5" providerId="ADAL" clId="{E7832CAC-C209-4BD8-B6D8-9DB247A746D0}" dt="2021-06-20T06:12:35.824" v="0" actId="20577"/>
        <pc:sldMkLst>
          <pc:docMk/>
          <pc:sldMk cId="2263775910" sldId="467"/>
        </pc:sldMkLst>
        <pc:spChg chg="mod">
          <ac:chgData name="Ronald Tong" userId="26f78301-a32f-460f-a787-6ee5fd2eb1b5" providerId="ADAL" clId="{E7832CAC-C209-4BD8-B6D8-9DB247A746D0}" dt="2021-06-20T06:12:35.824" v="0" actId="20577"/>
          <ac:spMkLst>
            <pc:docMk/>
            <pc:sldMk cId="2263775910" sldId="467"/>
            <ac:spMk id="49" creationId="{6409E9C9-9419-4241-9A54-D3EF6C0D1034}"/>
          </ac:spMkLst>
        </pc:spChg>
      </pc:sldChg>
      <pc:sldChg chg="addSp delSp modSp mod modNotesTx">
        <pc:chgData name="Ronald Tong" userId="26f78301-a32f-460f-a787-6ee5fd2eb1b5" providerId="ADAL" clId="{E7832CAC-C209-4BD8-B6D8-9DB247A746D0}" dt="2021-06-20T07:23:28.543" v="233" actId="1076"/>
        <pc:sldMkLst>
          <pc:docMk/>
          <pc:sldMk cId="3110659302" sldId="478"/>
        </pc:sldMkLst>
        <pc:spChg chg="add del mod">
          <ac:chgData name="Ronald Tong" userId="26f78301-a32f-460f-a787-6ee5fd2eb1b5" providerId="ADAL" clId="{E7832CAC-C209-4BD8-B6D8-9DB247A746D0}" dt="2021-06-20T06:15:46.864" v="9"/>
          <ac:spMkLst>
            <pc:docMk/>
            <pc:sldMk cId="3110659302" sldId="478"/>
            <ac:spMk id="2" creationId="{2203AF59-BEBF-4FC7-9514-8C2124ED3171}"/>
          </ac:spMkLst>
        </pc:spChg>
        <pc:spChg chg="add del mod">
          <ac:chgData name="Ronald Tong" userId="26f78301-a32f-460f-a787-6ee5fd2eb1b5" providerId="ADAL" clId="{E7832CAC-C209-4BD8-B6D8-9DB247A746D0}" dt="2021-06-20T06:15:59.542" v="16"/>
          <ac:spMkLst>
            <pc:docMk/>
            <pc:sldMk cId="3110659302" sldId="478"/>
            <ac:spMk id="5" creationId="{8ED8C514-DCE9-4EB9-821F-BAA3DB7BB0D5}"/>
          </ac:spMkLst>
        </pc:spChg>
        <pc:spChg chg="add mod ord">
          <ac:chgData name="Ronald Tong" userId="26f78301-a32f-460f-a787-6ee5fd2eb1b5" providerId="ADAL" clId="{E7832CAC-C209-4BD8-B6D8-9DB247A746D0}" dt="2021-06-20T07:21:20.819" v="190" actId="1076"/>
          <ac:spMkLst>
            <pc:docMk/>
            <pc:sldMk cId="3110659302" sldId="478"/>
            <ac:spMk id="6" creationId="{E12F15AC-15E0-40DB-9B08-4D7F1D0F2D63}"/>
          </ac:spMkLst>
        </pc:spChg>
        <pc:spChg chg="add mod">
          <ac:chgData name="Ronald Tong" userId="26f78301-a32f-460f-a787-6ee5fd2eb1b5" providerId="ADAL" clId="{E7832CAC-C209-4BD8-B6D8-9DB247A746D0}" dt="2021-06-20T07:21:17.755" v="189" actId="1076"/>
          <ac:spMkLst>
            <pc:docMk/>
            <pc:sldMk cId="3110659302" sldId="478"/>
            <ac:spMk id="9" creationId="{15C2C956-011F-489E-B383-EB3A8E9DD167}"/>
          </ac:spMkLst>
        </pc:spChg>
        <pc:picChg chg="mod">
          <ac:chgData name="Ronald Tong" userId="26f78301-a32f-460f-a787-6ee5fd2eb1b5" providerId="ADAL" clId="{E7832CAC-C209-4BD8-B6D8-9DB247A746D0}" dt="2021-06-20T06:15:59.875" v="17" actId="14100"/>
          <ac:picMkLst>
            <pc:docMk/>
            <pc:sldMk cId="3110659302" sldId="478"/>
            <ac:picMk id="3" creationId="{D996ADEE-A16B-4F98-B9AD-6C8C63C3B664}"/>
          </ac:picMkLst>
        </pc:picChg>
        <pc:picChg chg="mod">
          <ac:chgData name="Ronald Tong" userId="26f78301-a32f-460f-a787-6ee5fd2eb1b5" providerId="ADAL" clId="{E7832CAC-C209-4BD8-B6D8-9DB247A746D0}" dt="2021-06-20T07:21:11.461" v="188" actId="1076"/>
          <ac:picMkLst>
            <pc:docMk/>
            <pc:sldMk cId="3110659302" sldId="478"/>
            <ac:picMk id="4" creationId="{E3C46E06-9277-4A8E-B265-53A782D06A9A}"/>
          </ac:picMkLst>
        </pc:picChg>
        <pc:picChg chg="add mod">
          <ac:chgData name="Ronald Tong" userId="26f78301-a32f-460f-a787-6ee5fd2eb1b5" providerId="ADAL" clId="{E7832CAC-C209-4BD8-B6D8-9DB247A746D0}" dt="2021-06-20T07:15:23.679" v="170" actId="14100"/>
          <ac:picMkLst>
            <pc:docMk/>
            <pc:sldMk cId="3110659302" sldId="478"/>
            <ac:picMk id="8" creationId="{A09D9345-7CE8-4F15-A312-D0FEA3DB48C0}"/>
          </ac:picMkLst>
        </pc:picChg>
        <pc:picChg chg="add mod">
          <ac:chgData name="Ronald Tong" userId="26f78301-a32f-460f-a787-6ee5fd2eb1b5" providerId="ADAL" clId="{E7832CAC-C209-4BD8-B6D8-9DB247A746D0}" dt="2021-06-20T07:23:22.560" v="231" actId="1037"/>
          <ac:picMkLst>
            <pc:docMk/>
            <pc:sldMk cId="3110659302" sldId="478"/>
            <ac:picMk id="14" creationId="{302CFC92-9FE5-45B4-84BF-AA75BD34C322}"/>
          </ac:picMkLst>
        </pc:picChg>
        <pc:picChg chg="add mod">
          <ac:chgData name="Ronald Tong" userId="26f78301-a32f-460f-a787-6ee5fd2eb1b5" providerId="ADAL" clId="{E7832CAC-C209-4BD8-B6D8-9DB247A746D0}" dt="2021-06-20T07:13:04.591" v="144" actId="1076"/>
          <ac:picMkLst>
            <pc:docMk/>
            <pc:sldMk cId="3110659302" sldId="478"/>
            <ac:picMk id="1026" creationId="{FD9089DA-A66D-4159-AE5F-D4137BEACDD2}"/>
          </ac:picMkLst>
        </pc:picChg>
        <pc:picChg chg="mod">
          <ac:chgData name="Ronald Tong" userId="26f78301-a32f-460f-a787-6ee5fd2eb1b5" providerId="ADAL" clId="{E7832CAC-C209-4BD8-B6D8-9DB247A746D0}" dt="2021-06-20T07:01:43.388" v="51" actId="14100"/>
          <ac:picMkLst>
            <pc:docMk/>
            <pc:sldMk cId="3110659302" sldId="478"/>
            <ac:picMk id="1028" creationId="{80364738-61AA-46E2-A53F-FAC4B75B6441}"/>
          </ac:picMkLst>
        </pc:picChg>
        <pc:picChg chg="add del mod">
          <ac:chgData name="Ronald Tong" userId="26f78301-a32f-460f-a787-6ee5fd2eb1b5" providerId="ADAL" clId="{E7832CAC-C209-4BD8-B6D8-9DB247A746D0}" dt="2021-06-20T07:21:00.977" v="185" actId="478"/>
          <ac:picMkLst>
            <pc:docMk/>
            <pc:sldMk cId="3110659302" sldId="478"/>
            <ac:picMk id="1030" creationId="{2CE2801F-B1E1-48FD-99E8-107097C505A1}"/>
          </ac:picMkLst>
        </pc:picChg>
        <pc:picChg chg="add mod">
          <ac:chgData name="Ronald Tong" userId="26f78301-a32f-460f-a787-6ee5fd2eb1b5" providerId="ADAL" clId="{E7832CAC-C209-4BD8-B6D8-9DB247A746D0}" dt="2021-06-20T07:21:03.892" v="186" actId="1076"/>
          <ac:picMkLst>
            <pc:docMk/>
            <pc:sldMk cId="3110659302" sldId="478"/>
            <ac:picMk id="1032" creationId="{4EFE3134-5067-4D4C-A19D-893E20A1B433}"/>
          </ac:picMkLst>
        </pc:picChg>
        <pc:picChg chg="add mod">
          <ac:chgData name="Ronald Tong" userId="26f78301-a32f-460f-a787-6ee5fd2eb1b5" providerId="ADAL" clId="{E7832CAC-C209-4BD8-B6D8-9DB247A746D0}" dt="2021-06-20T07:23:28.543" v="233" actId="1076"/>
          <ac:picMkLst>
            <pc:docMk/>
            <pc:sldMk cId="3110659302" sldId="478"/>
            <ac:picMk id="1034" creationId="{DAFAF960-30F3-4654-BB98-3152AFC9982E}"/>
          </ac:picMkLst>
        </pc:picChg>
        <pc:picChg chg="mod">
          <ac:chgData name="Ronald Tong" userId="26f78301-a32f-460f-a787-6ee5fd2eb1b5" providerId="ADAL" clId="{E7832CAC-C209-4BD8-B6D8-9DB247A746D0}" dt="2021-06-20T07:23:22.560" v="231" actId="1037"/>
          <ac:picMkLst>
            <pc:docMk/>
            <pc:sldMk cId="3110659302" sldId="478"/>
            <ac:picMk id="5122" creationId="{319EDBB0-94A4-45F6-BAFF-B368409D20C6}"/>
          </ac:picMkLst>
        </pc:picChg>
        <pc:picChg chg="del mod">
          <ac:chgData name="Ronald Tong" userId="26f78301-a32f-460f-a787-6ee5fd2eb1b5" providerId="ADAL" clId="{E7832CAC-C209-4BD8-B6D8-9DB247A746D0}" dt="2021-06-20T07:23:00.158" v="191" actId="478"/>
          <ac:picMkLst>
            <pc:docMk/>
            <pc:sldMk cId="3110659302" sldId="478"/>
            <ac:picMk id="5124" creationId="{1BC52D64-75B6-4B5A-8A26-359CC41CE77B}"/>
          </ac:picMkLst>
        </pc:picChg>
        <pc:picChg chg="del mod">
          <ac:chgData name="Ronald Tong" userId="26f78301-a32f-460f-a787-6ee5fd2eb1b5" providerId="ADAL" clId="{E7832CAC-C209-4BD8-B6D8-9DB247A746D0}" dt="2021-06-20T07:00:47.230" v="36" actId="478"/>
          <ac:picMkLst>
            <pc:docMk/>
            <pc:sldMk cId="3110659302" sldId="478"/>
            <ac:picMk id="5126" creationId="{E2D07252-79FD-42AB-8715-B0264EF153F8}"/>
          </ac:picMkLst>
        </pc:picChg>
        <pc:picChg chg="mod">
          <ac:chgData name="Ronald Tong" userId="26f78301-a32f-460f-a787-6ee5fd2eb1b5" providerId="ADAL" clId="{E7832CAC-C209-4BD8-B6D8-9DB247A746D0}" dt="2021-06-20T07:21:08.741" v="187" actId="1076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Thorne, James M" userId="890d2c5a-59fa-4970-9192-f17bdd13c133" providerId="ADAL" clId="{B53DFAD6-4F27-4B55-B3D5-FD903C578CC8}"/>
    <pc:docChg chg="undo custSel addSld delSld modSld modSection">
      <pc:chgData name="Thorne, James M" userId="890d2c5a-59fa-4970-9192-f17bdd13c133" providerId="ADAL" clId="{B53DFAD6-4F27-4B55-B3D5-FD903C578CC8}" dt="2019-06-18T00:01:49.622" v="236" actId="20577"/>
      <pc:docMkLst>
        <pc:docMk/>
      </pc:docMkLst>
      <pc:sldChg chg="modSp">
        <pc:chgData name="Thorne, James M" userId="890d2c5a-59fa-4970-9192-f17bdd13c133" providerId="ADAL" clId="{B53DFAD6-4F27-4B55-B3D5-FD903C578CC8}" dt="2019-06-18T00:01:49.622" v="236" actId="20577"/>
        <pc:sldMkLst>
          <pc:docMk/>
          <pc:sldMk cId="2382818051" sldId="397"/>
        </pc:sldMkLst>
        <pc:spChg chg="mod">
          <ac:chgData name="Thorne, James M" userId="890d2c5a-59fa-4970-9192-f17bdd13c133" providerId="ADAL" clId="{B53DFAD6-4F27-4B55-B3D5-FD903C578CC8}" dt="2019-06-18T00:01:49.622" v="236" actId="20577"/>
          <ac:spMkLst>
            <pc:docMk/>
            <pc:sldMk cId="2382818051" sldId="397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B53DFAD6-4F27-4B55-B3D5-FD903C578CC8}" dt="2019-06-17T23:42:46.316" v="19"/>
        <pc:sldMkLst>
          <pc:docMk/>
          <pc:sldMk cId="1651841752" sldId="408"/>
        </pc:sldMkLst>
        <pc:spChg chg="mod">
          <ac:chgData name="Thorne, James M" userId="890d2c5a-59fa-4970-9192-f17bdd13c133" providerId="ADAL" clId="{B53DFAD6-4F27-4B55-B3D5-FD903C578CC8}" dt="2019-06-17T23:41:02.041" v="0" actId="1076"/>
          <ac:spMkLst>
            <pc:docMk/>
            <pc:sldMk cId="1651841752" sldId="408"/>
            <ac:spMk id="8" creationId="{7B96A336-54A8-4A7F-AE7F-666F534EFB29}"/>
          </ac:spMkLst>
        </pc:spChg>
        <pc:spChg chg="mod">
          <ac:chgData name="Thorne, James M" userId="890d2c5a-59fa-4970-9192-f17bdd13c133" providerId="ADAL" clId="{B53DFAD6-4F27-4B55-B3D5-FD903C578CC8}" dt="2019-06-17T23:42:46.316" v="19"/>
          <ac:spMkLst>
            <pc:docMk/>
            <pc:sldMk cId="1651841752" sldId="408"/>
            <ac:spMk id="13" creationId="{CAC57E9A-F50F-461E-B86C-231F9AA2003E}"/>
          </ac:spMkLst>
        </pc:spChg>
      </pc:sldChg>
      <pc:sldChg chg="modSp">
        <pc:chgData name="Thorne, James M" userId="890d2c5a-59fa-4970-9192-f17bdd13c133" providerId="ADAL" clId="{B53DFAD6-4F27-4B55-B3D5-FD903C578CC8}" dt="2019-06-17T23:44:38.054" v="126" actId="20577"/>
        <pc:sldMkLst>
          <pc:docMk/>
          <pc:sldMk cId="1245780984" sldId="409"/>
        </pc:sldMkLst>
        <pc:spChg chg="mod">
          <ac:chgData name="Thorne, James M" userId="890d2c5a-59fa-4970-9192-f17bdd13c133" providerId="ADAL" clId="{B53DFAD6-4F27-4B55-B3D5-FD903C578CC8}" dt="2019-06-17T23:44:38.054" v="126" actId="20577"/>
          <ac:spMkLst>
            <pc:docMk/>
            <pc:sldMk cId="1245780984" sldId="409"/>
            <ac:spMk id="13" creationId="{CAC57E9A-F50F-461E-B86C-231F9AA2003E}"/>
          </ac:spMkLst>
        </pc:spChg>
      </pc:sldChg>
      <pc:sldChg chg="modSp add">
        <pc:chgData name="Thorne, James M" userId="890d2c5a-59fa-4970-9192-f17bdd13c133" providerId="ADAL" clId="{B53DFAD6-4F27-4B55-B3D5-FD903C578CC8}" dt="2019-06-17T23:54:12.800" v="152"/>
        <pc:sldMkLst>
          <pc:docMk/>
          <pc:sldMk cId="1170989177" sldId="456"/>
        </pc:sldMkLst>
        <pc:spChg chg="mod">
          <ac:chgData name="Thorne, James M" userId="890d2c5a-59fa-4970-9192-f17bdd13c133" providerId="ADAL" clId="{B53DFAD6-4F27-4B55-B3D5-FD903C578CC8}" dt="2019-06-17T23:54:12.800" v="152"/>
          <ac:spMkLst>
            <pc:docMk/>
            <pc:sldMk cId="1170989177" sldId="456"/>
            <ac:spMk id="6" creationId="{6888FE0A-866C-4318-8578-4064DA3FC428}"/>
          </ac:spMkLst>
        </pc:spChg>
        <pc:spChg chg="mod">
          <ac:chgData name="Thorne, James M" userId="890d2c5a-59fa-4970-9192-f17bdd13c133" providerId="ADAL" clId="{B53DFAD6-4F27-4B55-B3D5-FD903C578CC8}" dt="2019-06-17T23:54:10.055" v="151"/>
          <ac:spMkLst>
            <pc:docMk/>
            <pc:sldMk cId="1170989177" sldId="456"/>
            <ac:spMk id="7" creationId="{B93BF04F-0188-4491-9783-9318D4EBB106}"/>
          </ac:spMkLst>
        </pc:spChg>
      </pc:sldChg>
      <pc:sldChg chg="del">
        <pc:chgData name="Thorne, James M" userId="890d2c5a-59fa-4970-9192-f17bdd13c133" providerId="ADAL" clId="{B53DFAD6-4F27-4B55-B3D5-FD903C578CC8}" dt="2019-06-17T23:53:30.479" v="133" actId="2696"/>
        <pc:sldMkLst>
          <pc:docMk/>
          <pc:sldMk cId="1613510747" sldId="456"/>
        </pc:sldMkLst>
      </pc:sldChg>
      <pc:sldChg chg="del">
        <pc:chgData name="Thorne, James M" userId="890d2c5a-59fa-4970-9192-f17bdd13c133" providerId="ADAL" clId="{B53DFAD6-4F27-4B55-B3D5-FD903C578CC8}" dt="2019-06-17T23:53:30.507" v="134" actId="2696"/>
        <pc:sldMkLst>
          <pc:docMk/>
          <pc:sldMk cId="883926585" sldId="457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3582816524" sldId="457"/>
        </pc:sldMkLst>
      </pc:sldChg>
      <pc:sldChg chg="del">
        <pc:chgData name="Thorne, James M" userId="890d2c5a-59fa-4970-9192-f17bdd13c133" providerId="ADAL" clId="{B53DFAD6-4F27-4B55-B3D5-FD903C578CC8}" dt="2019-06-17T23:53:30.534" v="135" actId="2696"/>
        <pc:sldMkLst>
          <pc:docMk/>
          <pc:sldMk cId="3311611006" sldId="458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3693538750" sldId="458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227922452" sldId="459"/>
        </pc:sldMkLst>
      </pc:sldChg>
      <pc:sldChg chg="del">
        <pc:chgData name="Thorne, James M" userId="890d2c5a-59fa-4970-9192-f17bdd13c133" providerId="ADAL" clId="{B53DFAD6-4F27-4B55-B3D5-FD903C578CC8}" dt="2019-06-17T23:53:30.551" v="136" actId="2696"/>
        <pc:sldMkLst>
          <pc:docMk/>
          <pc:sldMk cId="3639046140" sldId="459"/>
        </pc:sldMkLst>
      </pc:sldChg>
      <pc:sldChg chg="modSp">
        <pc:chgData name="Thorne, James M" userId="890d2c5a-59fa-4970-9192-f17bdd13c133" providerId="ADAL" clId="{B53DFAD6-4F27-4B55-B3D5-FD903C578CC8}" dt="2019-06-17T23:56:50.847" v="157" actId="20578"/>
        <pc:sldMkLst>
          <pc:docMk/>
          <pc:sldMk cId="4046642034" sldId="463"/>
        </pc:sldMkLst>
        <pc:spChg chg="mod">
          <ac:chgData name="Thorne, James M" userId="890d2c5a-59fa-4970-9192-f17bdd13c133" providerId="ADAL" clId="{B53DFAD6-4F27-4B55-B3D5-FD903C578CC8}" dt="2019-06-17T23:56:50.847" v="157" actId="20578"/>
          <ac:spMkLst>
            <pc:docMk/>
            <pc:sldMk cId="4046642034" sldId="463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B53DFAD6-4F27-4B55-B3D5-FD903C578CC8}" dt="2019-06-17T23:46:49.340" v="130" actId="20577"/>
        <pc:sldMkLst>
          <pc:docMk/>
          <pc:sldMk cId="3473107923" sldId="466"/>
        </pc:sldMkLst>
        <pc:spChg chg="mod">
          <ac:chgData name="Thorne, James M" userId="890d2c5a-59fa-4970-9192-f17bdd13c133" providerId="ADAL" clId="{B53DFAD6-4F27-4B55-B3D5-FD903C578CC8}" dt="2019-06-17T23:46:49.340" v="130" actId="20577"/>
          <ac:spMkLst>
            <pc:docMk/>
            <pc:sldMk cId="3473107923" sldId="466"/>
            <ac:spMk id="21" creationId="{BC70E197-DDC9-49F9-B035-28E255779A31}"/>
          </ac:spMkLst>
        </pc:spChg>
      </pc:sldChg>
    </pc:docChg>
  </pc:docChgLst>
  <pc:docChgLst>
    <pc:chgData name="Ronald Tong" userId="26f78301-a32f-460f-a787-6ee5fd2eb1b5" providerId="ADAL" clId="{0AC947D0-DF85-4314-A755-A57E3A2AA091}"/>
    <pc:docChg chg="modSld">
      <pc:chgData name="Ronald Tong" userId="26f78301-a32f-460f-a787-6ee5fd2eb1b5" providerId="ADAL" clId="{0AC947D0-DF85-4314-A755-A57E3A2AA091}" dt="2021-06-20T13:08:43.033" v="10" actId="1076"/>
      <pc:docMkLst>
        <pc:docMk/>
      </pc:docMkLst>
      <pc:sldChg chg="addSp modSp mod modAnim">
        <pc:chgData name="Ronald Tong" userId="26f78301-a32f-460f-a787-6ee5fd2eb1b5" providerId="ADAL" clId="{0AC947D0-DF85-4314-A755-A57E3A2AA091}" dt="2021-06-20T13:08:43.033" v="10" actId="1076"/>
        <pc:sldMkLst>
          <pc:docMk/>
          <pc:sldMk cId="4206208899" sldId="476"/>
        </pc:sldMkLst>
        <pc:picChg chg="add mod">
          <ac:chgData name="Ronald Tong" userId="26f78301-a32f-460f-a787-6ee5fd2eb1b5" providerId="ADAL" clId="{0AC947D0-DF85-4314-A755-A57E3A2AA091}" dt="2021-06-20T13:08:43.033" v="10" actId="1076"/>
          <ac:picMkLst>
            <pc:docMk/>
            <pc:sldMk cId="4206208899" sldId="476"/>
            <ac:picMk id="2" creationId="{A4B21D89-6F30-4DDC-AE5E-C73D431C4315}"/>
          </ac:picMkLst>
        </pc:picChg>
        <pc:picChg chg="mod">
          <ac:chgData name="Ronald Tong" userId="26f78301-a32f-460f-a787-6ee5fd2eb1b5" providerId="ADAL" clId="{0AC947D0-DF85-4314-A755-A57E3A2AA091}" dt="2021-06-20T13:08:40.231" v="9" actId="1076"/>
          <ac:picMkLst>
            <pc:docMk/>
            <pc:sldMk cId="4206208899" sldId="476"/>
            <ac:picMk id="3074" creationId="{024F4DF8-A894-4916-8F5A-707CDCE381C9}"/>
          </ac:picMkLst>
        </pc:picChg>
        <pc:picChg chg="mod">
          <ac:chgData name="Ronald Tong" userId="26f78301-a32f-460f-a787-6ee5fd2eb1b5" providerId="ADAL" clId="{0AC947D0-DF85-4314-A755-A57E3A2AA091}" dt="2021-06-20T13:08:40.231" v="9" actId="1076"/>
          <ac:picMkLst>
            <pc:docMk/>
            <pc:sldMk cId="4206208899" sldId="476"/>
            <ac:picMk id="3076" creationId="{AD3BC603-892D-49DA-B6D5-E46595546028}"/>
          </ac:picMkLst>
        </pc:picChg>
      </pc:sldChg>
    </pc:docChg>
  </pc:docChgLst>
  <pc:docChgLst>
    <pc:chgData name="Ronald Tong" userId="26f78301-a32f-460f-a787-6ee5fd2eb1b5" providerId="ADAL" clId="{A9419837-0A1F-4306-AAF0-4A9A8198B82E}"/>
    <pc:docChg chg="undo redo custSel addSld delSld modSld sldOrd modSection">
      <pc:chgData name="Ronald Tong" userId="26f78301-a32f-460f-a787-6ee5fd2eb1b5" providerId="ADAL" clId="{A9419837-0A1F-4306-AAF0-4A9A8198B82E}" dt="2021-06-24T10:59:36.913" v="2082" actId="20577"/>
      <pc:docMkLst>
        <pc:docMk/>
      </pc:docMkLst>
      <pc:sldChg chg="modSp mod">
        <pc:chgData name="Ronald Tong" userId="26f78301-a32f-460f-a787-6ee5fd2eb1b5" providerId="ADAL" clId="{A9419837-0A1F-4306-AAF0-4A9A8198B82E}" dt="2021-06-09T09:16:14.092" v="1" actId="20577"/>
        <pc:sldMkLst>
          <pc:docMk/>
          <pc:sldMk cId="442674025" sldId="362"/>
        </pc:sldMkLst>
        <pc:spChg chg="mod">
          <ac:chgData name="Ronald Tong" userId="26f78301-a32f-460f-a787-6ee5fd2eb1b5" providerId="ADAL" clId="{A9419837-0A1F-4306-AAF0-4A9A8198B82E}" dt="2021-06-09T09:16:14.092" v="1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addSp delSp modSp mod">
        <pc:chgData name="Ronald Tong" userId="26f78301-a32f-460f-a787-6ee5fd2eb1b5" providerId="ADAL" clId="{A9419837-0A1F-4306-AAF0-4A9A8198B82E}" dt="2021-06-10T22:14:18.172" v="1112" actId="1076"/>
        <pc:sldMkLst>
          <pc:docMk/>
          <pc:sldMk cId="2263775910" sldId="467"/>
        </pc:sldMkLst>
        <pc:spChg chg="del">
          <ac:chgData name="Ronald Tong" userId="26f78301-a32f-460f-a787-6ee5fd2eb1b5" providerId="ADAL" clId="{A9419837-0A1F-4306-AAF0-4A9A8198B82E}" dt="2021-06-10T21:36:13.590" v="220" actId="478"/>
          <ac:spMkLst>
            <pc:docMk/>
            <pc:sldMk cId="2263775910" sldId="467"/>
            <ac:spMk id="2" creationId="{F8C29437-4F8B-4E68-8161-A3F6DCCB6FA8}"/>
          </ac:spMkLst>
        </pc:spChg>
        <pc:spChg chg="add del mod">
          <ac:chgData name="Ronald Tong" userId="26f78301-a32f-460f-a787-6ee5fd2eb1b5" providerId="ADAL" clId="{A9419837-0A1F-4306-AAF0-4A9A8198B82E}" dt="2021-06-10T21:36:14.925" v="221" actId="478"/>
          <ac:spMkLst>
            <pc:docMk/>
            <pc:sldMk cId="2263775910" sldId="467"/>
            <ac:spMk id="4" creationId="{ECFC4C7D-E7AD-4065-B5FF-DD418AFA0DEB}"/>
          </ac:spMkLst>
        </pc:spChg>
        <pc:spChg chg="add mod">
          <ac:chgData name="Ronald Tong" userId="26f78301-a32f-460f-a787-6ee5fd2eb1b5" providerId="ADAL" clId="{A9419837-0A1F-4306-AAF0-4A9A8198B82E}" dt="2021-06-10T22:09:27.810" v="1004" actId="1035"/>
          <ac:spMkLst>
            <pc:docMk/>
            <pc:sldMk cId="2263775910" sldId="467"/>
            <ac:spMk id="5" creationId="{10443594-D888-4505-9D70-97C7AA800ACA}"/>
          </ac:spMkLst>
        </pc:spChg>
        <pc:spChg chg="add mod">
          <ac:chgData name="Ronald Tong" userId="26f78301-a32f-460f-a787-6ee5fd2eb1b5" providerId="ADAL" clId="{A9419837-0A1F-4306-AAF0-4A9A8198B82E}" dt="2021-06-10T22:09:27.810" v="1004" actId="1035"/>
          <ac:spMkLst>
            <pc:docMk/>
            <pc:sldMk cId="2263775910" sldId="467"/>
            <ac:spMk id="8" creationId="{8C80CE1B-141F-4A17-AC53-C46B1DEF2708}"/>
          </ac:spMkLst>
        </pc:spChg>
        <pc:spChg chg="add mod">
          <ac:chgData name="Ronald Tong" userId="26f78301-a32f-460f-a787-6ee5fd2eb1b5" providerId="ADAL" clId="{A9419837-0A1F-4306-AAF0-4A9A8198B82E}" dt="2021-06-10T22:09:27.810" v="1004" actId="1035"/>
          <ac:spMkLst>
            <pc:docMk/>
            <pc:sldMk cId="2263775910" sldId="467"/>
            <ac:spMk id="9" creationId="{C7BACC08-6ABD-4080-919D-9FA453221D45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1" creationId="{7B06F827-0BF8-4C45-A264-95681CEB762E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2" creationId="{52D35374-8F62-4B8D-8898-33A1B1EF7BB1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3" creationId="{954160E7-6156-4D39-807A-A7A28B0E3FE8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4" creationId="{03C33E60-CC77-44D5-B022-C6C731EB901C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6" creationId="{9C930E1E-53AC-4665-8E11-B49DED444876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7" creationId="{CE2905D3-8641-4337-8CB9-9155AD5297A4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8" creationId="{C0DB6F20-9C28-4A33-9AC2-71FB3E153065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9" creationId="{D9FB411D-403D-47AF-99D4-B121FAF536FF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1" creationId="{052889ED-E2FD-4719-803C-F149B7DC0AD1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2" creationId="{750BE437-9808-4745-9D55-4146D1111BA0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3" creationId="{42ABD658-3F17-4DCA-9CAF-6B7FD7621988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4" creationId="{C98C8C8D-66E1-4249-8F73-6B24EA96D79A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25" creationId="{B692DF63-112E-4C63-A969-A1D0D82A6559}"/>
          </ac:spMkLst>
        </pc:spChg>
        <pc:spChg chg="add del mod">
          <ac:chgData name="Ronald Tong" userId="26f78301-a32f-460f-a787-6ee5fd2eb1b5" providerId="ADAL" clId="{A9419837-0A1F-4306-AAF0-4A9A8198B82E}" dt="2021-06-10T21:42:54.643" v="402" actId="478"/>
          <ac:spMkLst>
            <pc:docMk/>
            <pc:sldMk cId="2263775910" sldId="467"/>
            <ac:spMk id="26" creationId="{9A8AD39D-AC9B-495D-86A0-F95EDD4F294E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27" creationId="{191865CA-EE72-47BE-8751-97073FA1E5A3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29" creationId="{B73A3280-DD4E-43A0-A4A7-5DF269B92636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0" creationId="{18D2435E-BFB1-4546-BE41-B69C4D641B87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1" creationId="{78096CB4-BF3B-4695-907E-A6B3A05BD193}"/>
          </ac:spMkLst>
        </pc:spChg>
        <pc:spChg chg="add del mod">
          <ac:chgData name="Ronald Tong" userId="26f78301-a32f-460f-a787-6ee5fd2eb1b5" providerId="ADAL" clId="{A9419837-0A1F-4306-AAF0-4A9A8198B82E}" dt="2021-06-10T21:43:17.110" v="408" actId="478"/>
          <ac:spMkLst>
            <pc:docMk/>
            <pc:sldMk cId="2263775910" sldId="467"/>
            <ac:spMk id="32" creationId="{DA0F2CF7-6EDC-4E48-A7AA-366A884D2841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3" creationId="{D64A9296-A32A-494D-8DB2-C27B157892B2}"/>
          </ac:spMkLst>
        </pc:spChg>
        <pc:spChg chg="add del mod">
          <ac:chgData name="Ronald Tong" userId="26f78301-a32f-460f-a787-6ee5fd2eb1b5" providerId="ADAL" clId="{A9419837-0A1F-4306-AAF0-4A9A8198B82E}" dt="2021-06-10T22:04:11.805" v="805" actId="478"/>
          <ac:spMkLst>
            <pc:docMk/>
            <pc:sldMk cId="2263775910" sldId="467"/>
            <ac:spMk id="34" creationId="{CA8A7E26-75A6-4AEA-A775-3752B38ACD89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5" creationId="{91E9BDE0-F4B5-44A7-A594-19962A33089F}"/>
          </ac:spMkLst>
        </pc:spChg>
        <pc:spChg chg="add del mod">
          <ac:chgData name="Ronald Tong" userId="26f78301-a32f-460f-a787-6ee5fd2eb1b5" providerId="ADAL" clId="{A9419837-0A1F-4306-AAF0-4A9A8198B82E}" dt="2021-06-10T22:09:36.607" v="1036" actId="1035"/>
          <ac:spMkLst>
            <pc:docMk/>
            <pc:sldMk cId="2263775910" sldId="467"/>
            <ac:spMk id="36" creationId="{104F221A-57C9-42B4-BDD5-CEDE3A99DC94}"/>
          </ac:spMkLst>
        </pc:spChg>
        <pc:spChg chg="add mod">
          <ac:chgData name="Ronald Tong" userId="26f78301-a32f-460f-a787-6ee5fd2eb1b5" providerId="ADAL" clId="{A9419837-0A1F-4306-AAF0-4A9A8198B82E}" dt="2021-06-10T22:14:18.172" v="1112" actId="1076"/>
          <ac:spMkLst>
            <pc:docMk/>
            <pc:sldMk cId="2263775910" sldId="467"/>
            <ac:spMk id="37" creationId="{DEA714A0-64D5-4A39-A86D-383986DE771C}"/>
          </ac:spMkLst>
        </pc:spChg>
        <pc:spChg chg="add mod">
          <ac:chgData name="Ronald Tong" userId="26f78301-a32f-460f-a787-6ee5fd2eb1b5" providerId="ADAL" clId="{A9419837-0A1F-4306-AAF0-4A9A8198B82E}" dt="2021-06-10T22:14:09.527" v="1109" actId="20577"/>
          <ac:spMkLst>
            <pc:docMk/>
            <pc:sldMk cId="2263775910" sldId="467"/>
            <ac:spMk id="38" creationId="{391392A3-279E-4639-935F-0607A3E91893}"/>
          </ac:spMkLst>
        </pc:spChg>
        <pc:spChg chg="add mod">
          <ac:chgData name="Ronald Tong" userId="26f78301-a32f-460f-a787-6ee5fd2eb1b5" providerId="ADAL" clId="{A9419837-0A1F-4306-AAF0-4A9A8198B82E}" dt="2021-06-10T22:09:36.607" v="1036" actId="1035"/>
          <ac:spMkLst>
            <pc:docMk/>
            <pc:sldMk cId="2263775910" sldId="467"/>
            <ac:spMk id="39" creationId="{0FDFD02F-0DC6-4F59-A417-12AD6BB09666}"/>
          </ac:spMkLst>
        </pc:spChg>
        <pc:spChg chg="add mod">
          <ac:chgData name="Ronald Tong" userId="26f78301-a32f-460f-a787-6ee5fd2eb1b5" providerId="ADAL" clId="{A9419837-0A1F-4306-AAF0-4A9A8198B82E}" dt="2021-06-10T22:09:36.607" v="1036" actId="1035"/>
          <ac:spMkLst>
            <pc:docMk/>
            <pc:sldMk cId="2263775910" sldId="467"/>
            <ac:spMk id="40" creationId="{F657533F-0A22-4B7B-AD84-E017AA899D56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1" creationId="{94D60BF0-D31C-4EB2-9191-C32C58166A00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2" creationId="{5AF88577-78F6-4703-9A57-4E39BAEED725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3" creationId="{1CD2E4CB-4C7A-472A-A5F4-9B9FEE455D4F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4" creationId="{AF277E32-BB31-4E3C-B375-C4944CF7BD81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5" creationId="{12CF3131-140A-4153-9B17-E3134158050B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6" creationId="{5CA0CC83-6EA3-4E6A-9CE0-CBF7EC764C47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7" creationId="{BC0ADBF4-AB89-43A2-9631-6964A2157383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48" creationId="{F5C26806-8F76-4826-B19D-0CDBA8A25DBD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9" creationId="{6409E9C9-9419-4241-9A54-D3EF6C0D1034}"/>
          </ac:spMkLst>
        </pc:spChg>
        <pc:spChg chg="add mod">
          <ac:chgData name="Ronald Tong" userId="26f78301-a32f-460f-a787-6ee5fd2eb1b5" providerId="ADAL" clId="{A9419837-0A1F-4306-AAF0-4A9A8198B82E}" dt="2021-06-10T22:09:48.417" v="1070" actId="1035"/>
          <ac:spMkLst>
            <pc:docMk/>
            <pc:sldMk cId="2263775910" sldId="467"/>
            <ac:spMk id="50" creationId="{21B333B8-3B0A-40E8-8B7B-858ED08F366A}"/>
          </ac:spMkLst>
        </pc:spChg>
        <pc:spChg chg="add mod">
          <ac:chgData name="Ronald Tong" userId="26f78301-a32f-460f-a787-6ee5fd2eb1b5" providerId="ADAL" clId="{A9419837-0A1F-4306-AAF0-4A9A8198B82E}" dt="2021-06-10T22:10:01.771" v="1073" actId="1076"/>
          <ac:spMkLst>
            <pc:docMk/>
            <pc:sldMk cId="2263775910" sldId="467"/>
            <ac:spMk id="51" creationId="{8B2E402B-B650-4F7C-A72E-9FAA0DB253DC}"/>
          </ac:spMkLst>
        </pc:spChg>
        <pc:spChg chg="add mod">
          <ac:chgData name="Ronald Tong" userId="26f78301-a32f-460f-a787-6ee5fd2eb1b5" providerId="ADAL" clId="{A9419837-0A1F-4306-AAF0-4A9A8198B82E}" dt="2021-06-10T22:10:07.791" v="1076" actId="1076"/>
          <ac:spMkLst>
            <pc:docMk/>
            <pc:sldMk cId="2263775910" sldId="467"/>
            <ac:spMk id="52" creationId="{0436A7AA-845A-47BD-823A-797111361A9E}"/>
          </ac:spMkLst>
        </pc:spChg>
        <pc:spChg chg="add mod">
          <ac:chgData name="Ronald Tong" userId="26f78301-a32f-460f-a787-6ee5fd2eb1b5" providerId="ADAL" clId="{A9419837-0A1F-4306-AAF0-4A9A8198B82E}" dt="2021-06-10T22:10:15.616" v="1078" actId="1076"/>
          <ac:spMkLst>
            <pc:docMk/>
            <pc:sldMk cId="2263775910" sldId="467"/>
            <ac:spMk id="53" creationId="{D0639655-8410-4609-A541-0DAED85CCC92}"/>
          </ac:spMkLst>
        </pc:spChg>
        <pc:spChg chg="add mod">
          <ac:chgData name="Ronald Tong" userId="26f78301-a32f-460f-a787-6ee5fd2eb1b5" providerId="ADAL" clId="{A9419837-0A1F-4306-AAF0-4A9A8198B82E}" dt="2021-06-10T22:10:59.920" v="1099" actId="114"/>
          <ac:spMkLst>
            <pc:docMk/>
            <pc:sldMk cId="2263775910" sldId="467"/>
            <ac:spMk id="54" creationId="{DCA8CE89-FF9C-4AA1-AA6E-2E62B744880C}"/>
          </ac:spMkLst>
        </pc:spChg>
        <pc:graphicFrameChg chg="add mod modGraphic">
          <ac:chgData name="Ronald Tong" userId="26f78301-a32f-460f-a787-6ee5fd2eb1b5" providerId="ADAL" clId="{A9419837-0A1F-4306-AAF0-4A9A8198B82E}" dt="2021-06-10T22:09:31.951" v="1017" actId="1035"/>
          <ac:graphicFrameMkLst>
            <pc:docMk/>
            <pc:sldMk cId="2263775910" sldId="467"/>
            <ac:graphicFrameMk id="10" creationId="{52E5915E-61E2-45FD-B191-A21CA8E6413E}"/>
          </ac:graphicFrameMkLst>
        </pc:graphicFrameChg>
        <pc:graphicFrameChg chg="add mod modGraphic">
          <ac:chgData name="Ronald Tong" userId="26f78301-a32f-460f-a787-6ee5fd2eb1b5" providerId="ADAL" clId="{A9419837-0A1F-4306-AAF0-4A9A8198B82E}" dt="2021-06-10T22:09:31.951" v="1017" actId="1035"/>
          <ac:graphicFrameMkLst>
            <pc:docMk/>
            <pc:sldMk cId="2263775910" sldId="467"/>
            <ac:graphicFrameMk id="15" creationId="{3F61A3C8-4AD4-4D73-B104-708F8F98CA6C}"/>
          </ac:graphicFrameMkLst>
        </pc:graphicFrameChg>
        <pc:graphicFrameChg chg="add del mod modGraphic">
          <ac:chgData name="Ronald Tong" userId="26f78301-a32f-460f-a787-6ee5fd2eb1b5" providerId="ADAL" clId="{A9419837-0A1F-4306-AAF0-4A9A8198B82E}" dt="2021-06-10T21:43:08.022" v="405" actId="478"/>
          <ac:graphicFrameMkLst>
            <pc:docMk/>
            <pc:sldMk cId="2263775910" sldId="467"/>
            <ac:graphicFrameMk id="20" creationId="{7A362F7A-1985-4937-8F4A-43EF859C3BBA}"/>
          </ac:graphicFrameMkLst>
        </pc:graphicFrameChg>
        <pc:graphicFrameChg chg="add mod modGraphic">
          <ac:chgData name="Ronald Tong" userId="26f78301-a32f-460f-a787-6ee5fd2eb1b5" providerId="ADAL" clId="{A9419837-0A1F-4306-AAF0-4A9A8198B82E}" dt="2021-06-10T22:09:31.951" v="1017" actId="1035"/>
          <ac:graphicFrameMkLst>
            <pc:docMk/>
            <pc:sldMk cId="2263775910" sldId="467"/>
            <ac:graphicFrameMk id="28" creationId="{568C7F21-5F40-4E3D-AA93-71479597B4A1}"/>
          </ac:graphicFrameMkLst>
        </pc:graphicFrameChg>
        <pc:picChg chg="add del">
          <ac:chgData name="Ronald Tong" userId="26f78301-a32f-460f-a787-6ee5fd2eb1b5" providerId="ADAL" clId="{A9419837-0A1F-4306-AAF0-4A9A8198B82E}" dt="2021-06-10T22:11:43.032" v="1101" actId="478"/>
          <ac:picMkLst>
            <pc:docMk/>
            <pc:sldMk cId="2263775910" sldId="467"/>
            <ac:picMk id="1026" creationId="{F8404FE7-559C-4C38-9A3C-4BDD9214D30D}"/>
          </ac:picMkLst>
        </pc:picChg>
        <pc:picChg chg="add mod">
          <ac:chgData name="Ronald Tong" userId="26f78301-a32f-460f-a787-6ee5fd2eb1b5" providerId="ADAL" clId="{A9419837-0A1F-4306-AAF0-4A9A8198B82E}" dt="2021-06-10T22:12:17.861" v="1108" actId="1076"/>
          <ac:picMkLst>
            <pc:docMk/>
            <pc:sldMk cId="2263775910" sldId="467"/>
            <ac:picMk id="1028" creationId="{68F45F45-7AB2-4ED8-9DA9-DEB3A2B8BB7C}"/>
          </ac:picMkLst>
        </pc:picChg>
      </pc:sldChg>
      <pc:sldChg chg="addSp delSp modSp mod addAnim delAnim modAnim">
        <pc:chgData name="Ronald Tong" userId="26f78301-a32f-460f-a787-6ee5fd2eb1b5" providerId="ADAL" clId="{A9419837-0A1F-4306-AAF0-4A9A8198B82E}" dt="2021-06-09T13:11:12.250" v="52" actId="20577"/>
        <pc:sldMkLst>
          <pc:docMk/>
          <pc:sldMk cId="406616814" sldId="469"/>
        </pc:sldMkLst>
        <pc:spChg chg="mod">
          <ac:chgData name="Ronald Tong" userId="26f78301-a32f-460f-a787-6ee5fd2eb1b5" providerId="ADAL" clId="{A9419837-0A1F-4306-AAF0-4A9A8198B82E}" dt="2021-06-09T13:10:16.605" v="18" actId="21"/>
          <ac:spMkLst>
            <pc:docMk/>
            <pc:sldMk cId="406616814" sldId="469"/>
            <ac:spMk id="12" creationId="{040F3768-6F46-4021-977C-76C2BAC3FDEF}"/>
          </ac:spMkLst>
        </pc:spChg>
        <pc:spChg chg="add del mod">
          <ac:chgData name="Ronald Tong" userId="26f78301-a32f-460f-a787-6ee5fd2eb1b5" providerId="ADAL" clId="{A9419837-0A1F-4306-AAF0-4A9A8198B82E}" dt="2021-06-09T13:10:17.868" v="19"/>
          <ac:spMkLst>
            <pc:docMk/>
            <pc:sldMk cId="406616814" sldId="469"/>
            <ac:spMk id="19" creationId="{879DB928-D958-45C8-AD63-9E55AF7D44FB}"/>
          </ac:spMkLst>
        </pc:spChg>
        <pc:spChg chg="mod">
          <ac:chgData name="Ronald Tong" userId="26f78301-a32f-460f-a787-6ee5fd2eb1b5" providerId="ADAL" clId="{A9419837-0A1F-4306-AAF0-4A9A8198B82E}" dt="2021-06-09T13:11:04.687" v="39" actId="6549"/>
          <ac:spMkLst>
            <pc:docMk/>
            <pc:sldMk cId="406616814" sldId="469"/>
            <ac:spMk id="21" creationId="{008909FA-A655-4ED1-BAC7-BEA4D8B7DC98}"/>
          </ac:spMkLst>
        </pc:spChg>
        <pc:spChg chg="mod">
          <ac:chgData name="Ronald Tong" userId="26f78301-a32f-460f-a787-6ee5fd2eb1b5" providerId="ADAL" clId="{A9419837-0A1F-4306-AAF0-4A9A8198B82E}" dt="2021-06-09T13:11:12.250" v="52" actId="20577"/>
          <ac:spMkLst>
            <pc:docMk/>
            <pc:sldMk cId="406616814" sldId="469"/>
            <ac:spMk id="22" creationId="{6C4C484D-6A69-4866-BA13-A062DFEC52B2}"/>
          </ac:spMkLst>
        </pc:spChg>
        <pc:spChg chg="add del">
          <ac:chgData name="Ronald Tong" userId="26f78301-a32f-460f-a787-6ee5fd2eb1b5" providerId="ADAL" clId="{A9419837-0A1F-4306-AAF0-4A9A8198B82E}" dt="2021-06-09T13:10:04.140" v="10" actId="22"/>
          <ac:spMkLst>
            <pc:docMk/>
            <pc:sldMk cId="406616814" sldId="469"/>
            <ac:spMk id="24" creationId="{73C6B847-7A75-4EBF-BA6A-383131EA7C44}"/>
          </ac:spMkLst>
        </pc:spChg>
      </pc:sldChg>
      <pc:sldChg chg="modSp mod">
        <pc:chgData name="Ronald Tong" userId="26f78301-a32f-460f-a787-6ee5fd2eb1b5" providerId="ADAL" clId="{A9419837-0A1F-4306-AAF0-4A9A8198B82E}" dt="2021-06-09T13:15:21.636" v="167" actId="20577"/>
        <pc:sldMkLst>
          <pc:docMk/>
          <pc:sldMk cId="3914480131" sldId="470"/>
        </pc:sldMkLst>
        <pc:spChg chg="mod">
          <ac:chgData name="Ronald Tong" userId="26f78301-a32f-460f-a787-6ee5fd2eb1b5" providerId="ADAL" clId="{A9419837-0A1F-4306-AAF0-4A9A8198B82E}" dt="2021-06-09T13:15:21.636" v="167" actId="20577"/>
          <ac:spMkLst>
            <pc:docMk/>
            <pc:sldMk cId="3914480131" sldId="470"/>
            <ac:spMk id="2" creationId="{F8C29437-4F8B-4E68-8161-A3F6DCCB6FA8}"/>
          </ac:spMkLst>
        </pc:spChg>
        <pc:spChg chg="mod">
          <ac:chgData name="Ronald Tong" userId="26f78301-a32f-460f-a787-6ee5fd2eb1b5" providerId="ADAL" clId="{A9419837-0A1F-4306-AAF0-4A9A8198B82E}" dt="2021-06-09T13:14:13.527" v="86" actId="20577"/>
          <ac:spMkLst>
            <pc:docMk/>
            <pc:sldMk cId="3914480131" sldId="470"/>
            <ac:spMk id="7" creationId="{1B3A4024-0D4A-4AD8-AF80-90AF69F4F91E}"/>
          </ac:spMkLst>
        </pc:spChg>
      </pc:sldChg>
      <pc:sldChg chg="del">
        <pc:chgData name="Ronald Tong" userId="26f78301-a32f-460f-a787-6ee5fd2eb1b5" providerId="ADAL" clId="{A9419837-0A1F-4306-AAF0-4A9A8198B82E}" dt="2021-06-09T13:14:41.477" v="101" actId="47"/>
        <pc:sldMkLst>
          <pc:docMk/>
          <pc:sldMk cId="1818299887" sldId="471"/>
        </pc:sldMkLst>
      </pc:sldChg>
      <pc:sldChg chg="modSp mod">
        <pc:chgData name="Ronald Tong" userId="26f78301-a32f-460f-a787-6ee5fd2eb1b5" providerId="ADAL" clId="{A9419837-0A1F-4306-AAF0-4A9A8198B82E}" dt="2021-06-09T13:15:48.275" v="218" actId="20577"/>
        <pc:sldMkLst>
          <pc:docMk/>
          <pc:sldMk cId="1584320391" sldId="472"/>
        </pc:sldMkLst>
        <pc:spChg chg="mod">
          <ac:chgData name="Ronald Tong" userId="26f78301-a32f-460f-a787-6ee5fd2eb1b5" providerId="ADAL" clId="{A9419837-0A1F-4306-AAF0-4A9A8198B82E}" dt="2021-06-09T13:15:48.275" v="218" actId="20577"/>
          <ac:spMkLst>
            <pc:docMk/>
            <pc:sldMk cId="1584320391" sldId="472"/>
            <ac:spMk id="2" creationId="{F8C29437-4F8B-4E68-8161-A3F6DCCB6FA8}"/>
          </ac:spMkLst>
        </pc:spChg>
      </pc:sldChg>
      <pc:sldChg chg="ord">
        <pc:chgData name="Ronald Tong" userId="26f78301-a32f-460f-a787-6ee5fd2eb1b5" providerId="ADAL" clId="{A9419837-0A1F-4306-AAF0-4A9A8198B82E}" dt="2021-06-09T13:09:48.192" v="3"/>
        <pc:sldMkLst>
          <pc:docMk/>
          <pc:sldMk cId="4136591495" sldId="473"/>
        </pc:sldMkLst>
      </pc:sldChg>
      <pc:sldChg chg="add">
        <pc:chgData name="Ronald Tong" userId="26f78301-a32f-460f-a787-6ee5fd2eb1b5" providerId="ADAL" clId="{A9419837-0A1F-4306-AAF0-4A9A8198B82E}" dt="2021-06-10T21:36:10.368" v="219"/>
        <pc:sldMkLst>
          <pc:docMk/>
          <pc:sldMk cId="2289696583" sldId="474"/>
        </pc:sldMkLst>
      </pc:sldChg>
      <pc:sldChg chg="addSp delSp modSp add mod">
        <pc:chgData name="Ronald Tong" userId="26f78301-a32f-460f-a787-6ee5fd2eb1b5" providerId="ADAL" clId="{A9419837-0A1F-4306-AAF0-4A9A8198B82E}" dt="2021-06-24T10:59:36.913" v="2082" actId="20577"/>
        <pc:sldMkLst>
          <pc:docMk/>
          <pc:sldMk cId="691887594" sldId="475"/>
        </pc:sldMkLst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" creationId="{10443594-D888-4505-9D70-97C7AA800ACA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8" creationId="{8C80CE1B-141F-4A17-AC53-C46B1DEF2708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9" creationId="{C7BACC08-6ABD-4080-919D-9FA453221D45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1" creationId="{7B06F827-0BF8-4C45-A264-95681CEB762E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2" creationId="{52D35374-8F62-4B8D-8898-33A1B1EF7BB1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3" creationId="{954160E7-6156-4D39-807A-A7A28B0E3FE8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4" creationId="{03C33E60-CC77-44D5-B022-C6C731EB901C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6" creationId="{9C930E1E-53AC-4665-8E11-B49DED444876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7" creationId="{CE2905D3-8641-4337-8CB9-9155AD5297A4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8" creationId="{C0DB6F20-9C28-4A33-9AC2-71FB3E153065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9" creationId="{D9FB411D-403D-47AF-99D4-B121FAF536FF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25" creationId="{B692DF63-112E-4C63-A969-A1D0D82A6559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27" creationId="{191865CA-EE72-47BE-8751-97073FA1E5A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29" creationId="{B73A3280-DD4E-43A0-A4A7-5DF269B92636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0" creationId="{18D2435E-BFB1-4546-BE41-B69C4D641B87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1" creationId="{78096CB4-BF3B-4695-907E-A6B3A05BD19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3" creationId="{D64A9296-A32A-494D-8DB2-C27B157892B2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5" creationId="{91E9BDE0-F4B5-44A7-A594-19962A33089F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6" creationId="{104F221A-57C9-42B4-BDD5-CEDE3A99DC94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7" creationId="{DEA714A0-64D5-4A39-A86D-383986DE771C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8" creationId="{391392A3-279E-4639-935F-0607A3E9189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9" creationId="{0FDFD02F-0DC6-4F59-A417-12AD6BB09666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0" creationId="{F657533F-0A22-4B7B-AD84-E017AA899D56}"/>
          </ac:spMkLst>
        </pc:spChg>
        <pc:spChg chg="add mod">
          <ac:chgData name="Ronald Tong" userId="26f78301-a32f-460f-a787-6ee5fd2eb1b5" providerId="ADAL" clId="{A9419837-0A1F-4306-AAF0-4A9A8198B82E}" dt="2021-06-10T22:18:46.757" v="1133" actId="1076"/>
          <ac:spMkLst>
            <pc:docMk/>
            <pc:sldMk cId="691887594" sldId="475"/>
            <ac:spMk id="41" creationId="{BBA6C1B6-74B5-4368-9B98-75DE3A5E3B98}"/>
          </ac:spMkLst>
        </pc:spChg>
        <pc:spChg chg="add mod">
          <ac:chgData name="Ronald Tong" userId="26f78301-a32f-460f-a787-6ee5fd2eb1b5" providerId="ADAL" clId="{A9419837-0A1F-4306-AAF0-4A9A8198B82E}" dt="2021-06-10T22:18:46.757" v="1133" actId="1076"/>
          <ac:spMkLst>
            <pc:docMk/>
            <pc:sldMk cId="691887594" sldId="475"/>
            <ac:spMk id="42" creationId="{7E0FE89B-16ED-4ACD-BCC1-6A206EB89B31}"/>
          </ac:spMkLst>
        </pc:spChg>
        <pc:spChg chg="add mod">
          <ac:chgData name="Ronald Tong" userId="26f78301-a32f-460f-a787-6ee5fd2eb1b5" providerId="ADAL" clId="{A9419837-0A1F-4306-AAF0-4A9A8198B82E}" dt="2021-06-10T22:18:46.757" v="1133" actId="1076"/>
          <ac:spMkLst>
            <pc:docMk/>
            <pc:sldMk cId="691887594" sldId="475"/>
            <ac:spMk id="43" creationId="{F0189ED6-A61D-485A-9024-B26C90526E78}"/>
          </ac:spMkLst>
        </pc:spChg>
        <pc:spChg chg="add mod">
          <ac:chgData name="Ronald Tong" userId="26f78301-a32f-460f-a787-6ee5fd2eb1b5" providerId="ADAL" clId="{A9419837-0A1F-4306-AAF0-4A9A8198B82E}" dt="2021-06-10T22:18:50.657" v="1134" actId="1076"/>
          <ac:spMkLst>
            <pc:docMk/>
            <pc:sldMk cId="691887594" sldId="475"/>
            <ac:spMk id="44" creationId="{FA808BAF-5B2D-4F20-A4AC-13290B0057E8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5" creationId="{12CF3131-140A-4153-9B17-E3134158050B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6" creationId="{5CA0CC83-6EA3-4E6A-9CE0-CBF7EC764C47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7" creationId="{BC0ADBF4-AB89-43A2-9631-6964A215738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8" creationId="{F5C26806-8F76-4826-B19D-0CDBA8A25DBD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9" creationId="{6409E9C9-9419-4241-9A54-D3EF6C0D1034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0" creationId="{21B333B8-3B0A-40E8-8B7B-858ED08F366A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1" creationId="{8B2E402B-B650-4F7C-A72E-9FAA0DB253DC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2" creationId="{0436A7AA-845A-47BD-823A-797111361A9E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3" creationId="{D0639655-8410-4609-A541-0DAED85CCC92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4" creationId="{DCA8CE89-FF9C-4AA1-AA6E-2E62B744880C}"/>
          </ac:spMkLst>
        </pc:spChg>
        <pc:spChg chg="add mod">
          <ac:chgData name="Ronald Tong" userId="26f78301-a32f-460f-a787-6ee5fd2eb1b5" providerId="ADAL" clId="{A9419837-0A1F-4306-AAF0-4A9A8198B82E}" dt="2021-06-10T22:18:50.657" v="1134" actId="1076"/>
          <ac:spMkLst>
            <pc:docMk/>
            <pc:sldMk cId="691887594" sldId="475"/>
            <ac:spMk id="55" creationId="{050C3FCE-C1E7-4049-8E13-9606A4A3384B}"/>
          </ac:spMkLst>
        </pc:spChg>
        <pc:spChg chg="add mod">
          <ac:chgData name="Ronald Tong" userId="26f78301-a32f-460f-a787-6ee5fd2eb1b5" providerId="ADAL" clId="{A9419837-0A1F-4306-AAF0-4A9A8198B82E}" dt="2021-06-10T22:18:50.657" v="1134" actId="1076"/>
          <ac:spMkLst>
            <pc:docMk/>
            <pc:sldMk cId="691887594" sldId="475"/>
            <ac:spMk id="56" creationId="{E4DF14C4-D9D7-47B9-B948-BAFFC2F45C13}"/>
          </ac:spMkLst>
        </pc:spChg>
        <pc:spChg chg="add mod">
          <ac:chgData name="Ronald Tong" userId="26f78301-a32f-460f-a787-6ee5fd2eb1b5" providerId="ADAL" clId="{A9419837-0A1F-4306-AAF0-4A9A8198B82E}" dt="2021-06-10T22:18:57.455" v="1135" actId="1076"/>
          <ac:spMkLst>
            <pc:docMk/>
            <pc:sldMk cId="691887594" sldId="475"/>
            <ac:spMk id="57" creationId="{6C887FB2-14DE-479F-BD2D-DEDEB07D5353}"/>
          </ac:spMkLst>
        </pc:spChg>
        <pc:spChg chg="add mod">
          <ac:chgData name="Ronald Tong" userId="26f78301-a32f-460f-a787-6ee5fd2eb1b5" providerId="ADAL" clId="{A9419837-0A1F-4306-AAF0-4A9A8198B82E}" dt="2021-06-10T22:18:57.455" v="1135" actId="1076"/>
          <ac:spMkLst>
            <pc:docMk/>
            <pc:sldMk cId="691887594" sldId="475"/>
            <ac:spMk id="58" creationId="{2F714A8D-3555-418A-920D-EA3BFE538BB8}"/>
          </ac:spMkLst>
        </pc:spChg>
        <pc:spChg chg="add mod">
          <ac:chgData name="Ronald Tong" userId="26f78301-a32f-460f-a787-6ee5fd2eb1b5" providerId="ADAL" clId="{A9419837-0A1F-4306-AAF0-4A9A8198B82E}" dt="2021-06-10T22:18:57.455" v="1135" actId="1076"/>
          <ac:spMkLst>
            <pc:docMk/>
            <pc:sldMk cId="691887594" sldId="475"/>
            <ac:spMk id="59" creationId="{1C99BA3D-4902-4133-9D93-823D5E8ECE0A}"/>
          </ac:spMkLst>
        </pc:spChg>
        <pc:spChg chg="add del mod">
          <ac:chgData name="Ronald Tong" userId="26f78301-a32f-460f-a787-6ee5fd2eb1b5" providerId="ADAL" clId="{A9419837-0A1F-4306-AAF0-4A9A8198B82E}" dt="2021-06-10T22:19:20.269" v="1142" actId="478"/>
          <ac:spMkLst>
            <pc:docMk/>
            <pc:sldMk cId="691887594" sldId="475"/>
            <ac:spMk id="61" creationId="{B7E13217-A8EB-4C55-A3D5-7EDA3861122E}"/>
          </ac:spMkLst>
        </pc:spChg>
        <pc:spChg chg="add del mod">
          <ac:chgData name="Ronald Tong" userId="26f78301-a32f-460f-a787-6ee5fd2eb1b5" providerId="ADAL" clId="{A9419837-0A1F-4306-AAF0-4A9A8198B82E}" dt="2021-06-10T22:22:55.199" v="1222" actId="478"/>
          <ac:spMkLst>
            <pc:docMk/>
            <pc:sldMk cId="691887594" sldId="475"/>
            <ac:spMk id="62" creationId="{C041CA2D-D143-4BAE-B9A9-4AE790B71BBD}"/>
          </ac:spMkLst>
        </pc:spChg>
        <pc:spChg chg="add mod">
          <ac:chgData name="Ronald Tong" userId="26f78301-a32f-460f-a787-6ee5fd2eb1b5" providerId="ADAL" clId="{A9419837-0A1F-4306-AAF0-4A9A8198B82E}" dt="2021-06-24T10:56:29.660" v="2021" actId="20577"/>
          <ac:spMkLst>
            <pc:docMk/>
            <pc:sldMk cId="691887594" sldId="475"/>
            <ac:spMk id="63" creationId="{2015632A-3612-47B2-B214-BA9B3AB20ED8}"/>
          </ac:spMkLst>
        </pc:spChg>
        <pc:spChg chg="add del mod">
          <ac:chgData name="Ronald Tong" userId="26f78301-a32f-460f-a787-6ee5fd2eb1b5" providerId="ADAL" clId="{A9419837-0A1F-4306-AAF0-4A9A8198B82E}" dt="2021-06-10T22:19:23.496" v="1143" actId="478"/>
          <ac:spMkLst>
            <pc:docMk/>
            <pc:sldMk cId="691887594" sldId="475"/>
            <ac:spMk id="64" creationId="{410E0295-165B-4BBE-A237-CD097BABBA36}"/>
          </ac:spMkLst>
        </pc:spChg>
        <pc:spChg chg="add mod">
          <ac:chgData name="Ronald Tong" userId="26f78301-a32f-460f-a787-6ee5fd2eb1b5" providerId="ADAL" clId="{A9419837-0A1F-4306-AAF0-4A9A8198B82E}" dt="2021-06-24T10:59:35.085" v="2078" actId="20577"/>
          <ac:spMkLst>
            <pc:docMk/>
            <pc:sldMk cId="691887594" sldId="475"/>
            <ac:spMk id="65" creationId="{41C12AAF-55F3-4D6B-94BA-AA475262490F}"/>
          </ac:spMkLst>
        </pc:spChg>
        <pc:spChg chg="add del mod">
          <ac:chgData name="Ronald Tong" userId="26f78301-a32f-460f-a787-6ee5fd2eb1b5" providerId="ADAL" clId="{A9419837-0A1F-4306-AAF0-4A9A8198B82E}" dt="2021-06-10T22:19:12.754" v="1138" actId="478"/>
          <ac:spMkLst>
            <pc:docMk/>
            <pc:sldMk cId="691887594" sldId="475"/>
            <ac:spMk id="66" creationId="{CBC12CBA-3A38-43F3-A0E8-F76CF0F955D1}"/>
          </ac:spMkLst>
        </pc:spChg>
        <pc:spChg chg="add del mod">
          <ac:chgData name="Ronald Tong" userId="26f78301-a32f-460f-a787-6ee5fd2eb1b5" providerId="ADAL" clId="{A9419837-0A1F-4306-AAF0-4A9A8198B82E}" dt="2021-06-10T22:19:13.637" v="1139" actId="478"/>
          <ac:spMkLst>
            <pc:docMk/>
            <pc:sldMk cId="691887594" sldId="475"/>
            <ac:spMk id="67" creationId="{9252E8BD-D8BF-4B6E-BE59-635D8B39AEAA}"/>
          </ac:spMkLst>
        </pc:spChg>
        <pc:spChg chg="add del mod">
          <ac:chgData name="Ronald Tong" userId="26f78301-a32f-460f-a787-6ee5fd2eb1b5" providerId="ADAL" clId="{A9419837-0A1F-4306-AAF0-4A9A8198B82E}" dt="2021-06-10T22:19:15.662" v="1140" actId="478"/>
          <ac:spMkLst>
            <pc:docMk/>
            <pc:sldMk cId="691887594" sldId="475"/>
            <ac:spMk id="68" creationId="{EB7B1CD7-DBA2-4E24-AC11-4BA952CB824A}"/>
          </ac:spMkLst>
        </pc:spChg>
        <pc:spChg chg="add mod">
          <ac:chgData name="Ronald Tong" userId="26f78301-a32f-460f-a787-6ee5fd2eb1b5" providerId="ADAL" clId="{A9419837-0A1F-4306-AAF0-4A9A8198B82E}" dt="2021-06-24T10:59:36.913" v="2082" actId="20577"/>
          <ac:spMkLst>
            <pc:docMk/>
            <pc:sldMk cId="691887594" sldId="475"/>
            <ac:spMk id="69" creationId="{5153CA11-8A67-408F-99BF-F0AACA63B7DF}"/>
          </ac:spMkLst>
        </pc:spChg>
        <pc:spChg chg="add mod">
          <ac:chgData name="Ronald Tong" userId="26f78301-a32f-460f-a787-6ee5fd2eb1b5" providerId="ADAL" clId="{A9419837-0A1F-4306-AAF0-4A9A8198B82E}" dt="2021-06-10T22:22:48.356" v="1221" actId="1076"/>
          <ac:spMkLst>
            <pc:docMk/>
            <pc:sldMk cId="691887594" sldId="475"/>
            <ac:spMk id="70" creationId="{389276C4-6C8C-489B-9385-4175FF5E3364}"/>
          </ac:spMkLst>
        </pc:spChg>
        <pc:spChg chg="add mod">
          <ac:chgData name="Ronald Tong" userId="26f78301-a32f-460f-a787-6ee5fd2eb1b5" providerId="ADAL" clId="{A9419837-0A1F-4306-AAF0-4A9A8198B82E}" dt="2021-06-24T10:56:34.192" v="2029" actId="20577"/>
          <ac:spMkLst>
            <pc:docMk/>
            <pc:sldMk cId="691887594" sldId="475"/>
            <ac:spMk id="71" creationId="{F86DCCEB-E19A-4EBF-BA04-C28451F96982}"/>
          </ac:spMkLst>
        </pc:spChg>
        <pc:spChg chg="add mod">
          <ac:chgData name="Ronald Tong" userId="26f78301-a32f-460f-a787-6ee5fd2eb1b5" providerId="ADAL" clId="{A9419837-0A1F-4306-AAF0-4A9A8198B82E}" dt="2021-06-24T10:59:29.584" v="2074" actId="20577"/>
          <ac:spMkLst>
            <pc:docMk/>
            <pc:sldMk cId="691887594" sldId="475"/>
            <ac:spMk id="72" creationId="{02FDC292-5F13-4020-94DD-61DA3B7A8EBD}"/>
          </ac:spMkLst>
        </pc:spChg>
        <pc:spChg chg="add mod">
          <ac:chgData name="Ronald Tong" userId="26f78301-a32f-460f-a787-6ee5fd2eb1b5" providerId="ADAL" clId="{A9419837-0A1F-4306-AAF0-4A9A8198B82E}" dt="2021-06-10T22:22:48.356" v="1221" actId="1076"/>
          <ac:spMkLst>
            <pc:docMk/>
            <pc:sldMk cId="691887594" sldId="475"/>
            <ac:spMk id="73" creationId="{0C947F1A-B0D4-4261-BC2F-CEC75CD82FDE}"/>
          </ac:spMkLst>
        </pc:spChg>
        <pc:spChg chg="add mod">
          <ac:chgData name="Ronald Tong" userId="26f78301-a32f-460f-a787-6ee5fd2eb1b5" providerId="ADAL" clId="{A9419837-0A1F-4306-AAF0-4A9A8198B82E}" dt="2021-06-10T22:22:48.356" v="1221" actId="1076"/>
          <ac:spMkLst>
            <pc:docMk/>
            <pc:sldMk cId="691887594" sldId="475"/>
            <ac:spMk id="74" creationId="{194E583F-8E1A-4B32-81A7-70BF1BC04C66}"/>
          </ac:spMkLst>
        </pc:spChg>
        <pc:graphicFrameChg chg="del">
          <ac:chgData name="Ronald Tong" userId="26f78301-a32f-460f-a787-6ee5fd2eb1b5" providerId="ADAL" clId="{A9419837-0A1F-4306-AAF0-4A9A8198B82E}" dt="2021-06-10T22:14:29.483" v="1114" actId="478"/>
          <ac:graphicFrameMkLst>
            <pc:docMk/>
            <pc:sldMk cId="691887594" sldId="475"/>
            <ac:graphicFrameMk id="10" creationId="{52E5915E-61E2-45FD-B191-A21CA8E6413E}"/>
          </ac:graphicFrameMkLst>
        </pc:graphicFrameChg>
        <pc:graphicFrameChg chg="del">
          <ac:chgData name="Ronald Tong" userId="26f78301-a32f-460f-a787-6ee5fd2eb1b5" providerId="ADAL" clId="{A9419837-0A1F-4306-AAF0-4A9A8198B82E}" dt="2021-06-10T22:14:29.483" v="1114" actId="478"/>
          <ac:graphicFrameMkLst>
            <pc:docMk/>
            <pc:sldMk cId="691887594" sldId="475"/>
            <ac:graphicFrameMk id="15" creationId="{3F61A3C8-4AD4-4D73-B104-708F8F98CA6C}"/>
          </ac:graphicFrameMkLst>
        </pc:graphicFrameChg>
        <pc:graphicFrameChg chg="del">
          <ac:chgData name="Ronald Tong" userId="26f78301-a32f-460f-a787-6ee5fd2eb1b5" providerId="ADAL" clId="{A9419837-0A1F-4306-AAF0-4A9A8198B82E}" dt="2021-06-10T22:14:29.483" v="1114" actId="478"/>
          <ac:graphicFrameMkLst>
            <pc:docMk/>
            <pc:sldMk cId="691887594" sldId="475"/>
            <ac:graphicFrameMk id="28" creationId="{568C7F21-5F40-4E3D-AA93-71479597B4A1}"/>
          </ac:graphicFrameMkLst>
        </pc:graphicFrameChg>
        <pc:graphicFrameChg chg="add mod modGraphic">
          <ac:chgData name="Ronald Tong" userId="26f78301-a32f-460f-a787-6ee5fd2eb1b5" providerId="ADAL" clId="{A9419837-0A1F-4306-AAF0-4A9A8198B82E}" dt="2021-06-24T10:57:44.596" v="2070"/>
          <ac:graphicFrameMkLst>
            <pc:docMk/>
            <pc:sldMk cId="691887594" sldId="475"/>
            <ac:graphicFrameMk id="60" creationId="{4DB90C29-DD53-4A98-972A-17A68744F7DC}"/>
          </ac:graphicFrameMkLst>
        </pc:graphicFrameChg>
        <pc:picChg chg="del">
          <ac:chgData name="Ronald Tong" userId="26f78301-a32f-460f-a787-6ee5fd2eb1b5" providerId="ADAL" clId="{A9419837-0A1F-4306-AAF0-4A9A8198B82E}" dt="2021-06-10T22:14:29.483" v="1114" actId="478"/>
          <ac:picMkLst>
            <pc:docMk/>
            <pc:sldMk cId="691887594" sldId="475"/>
            <ac:picMk id="1028" creationId="{68F45F45-7AB2-4ED8-9DA9-DEB3A2B8BB7C}"/>
          </ac:picMkLst>
        </pc:picChg>
        <pc:picChg chg="add mod">
          <ac:chgData name="Ronald Tong" userId="26f78301-a32f-460f-a787-6ee5fd2eb1b5" providerId="ADAL" clId="{A9419837-0A1F-4306-AAF0-4A9A8198B82E}" dt="2021-06-10T22:18:40.429" v="1132" actId="14100"/>
          <ac:picMkLst>
            <pc:docMk/>
            <pc:sldMk cId="691887594" sldId="475"/>
            <ac:picMk id="2050" creationId="{0580BD77-D76C-4382-945C-0A64FFA3BC38}"/>
          </ac:picMkLst>
        </pc:picChg>
        <pc:picChg chg="add mod">
          <ac:chgData name="Ronald Tong" userId="26f78301-a32f-460f-a787-6ee5fd2eb1b5" providerId="ADAL" clId="{A9419837-0A1F-4306-AAF0-4A9A8198B82E}" dt="2021-06-10T22:31:45.314" v="1549" actId="1076"/>
          <ac:picMkLst>
            <pc:docMk/>
            <pc:sldMk cId="691887594" sldId="475"/>
            <ac:picMk id="2052" creationId="{1299DC9C-0A62-43E3-AAF0-3CCBDFDE8200}"/>
          </ac:picMkLst>
        </pc:picChg>
      </pc:sldChg>
      <pc:sldChg chg="addSp delSp modSp add mod">
        <pc:chgData name="Ronald Tong" userId="26f78301-a32f-460f-a787-6ee5fd2eb1b5" providerId="ADAL" clId="{A9419837-0A1F-4306-AAF0-4A9A8198B82E}" dt="2021-06-24T10:54:52.076" v="2013" actId="1076"/>
        <pc:sldMkLst>
          <pc:docMk/>
          <pc:sldMk cId="4206208899" sldId="476"/>
        </pc:sldMkLst>
        <pc:spChg chg="add mod">
          <ac:chgData name="Ronald Tong" userId="26f78301-a32f-460f-a787-6ee5fd2eb1b5" providerId="ADAL" clId="{A9419837-0A1F-4306-AAF0-4A9A8198B82E}" dt="2021-06-24T10:54:35.117" v="2007" actId="1076"/>
          <ac:spMkLst>
            <pc:docMk/>
            <pc:sldMk cId="4206208899" sldId="476"/>
            <ac:spMk id="8" creationId="{0E91821F-6EDE-4CDA-942E-20E427E00DAE}"/>
          </ac:spMkLst>
        </pc:spChg>
        <pc:spChg chg="add mod">
          <ac:chgData name="Ronald Tong" userId="26f78301-a32f-460f-a787-6ee5fd2eb1b5" providerId="ADAL" clId="{A9419837-0A1F-4306-AAF0-4A9A8198B82E}" dt="2021-06-24T10:54:23.971" v="2004" actId="1076"/>
          <ac:spMkLst>
            <pc:docMk/>
            <pc:sldMk cId="4206208899" sldId="476"/>
            <ac:spMk id="25" creationId="{2656CF63-8620-4C02-B9F1-5081298F731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1" creationId="{BBA6C1B6-74B5-4368-9B98-75DE3A5E3B9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2" creationId="{7E0FE89B-16ED-4ACD-BCC1-6A206EB89B31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3" creationId="{F0189ED6-A61D-485A-9024-B26C90526E7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4" creationId="{FA808BAF-5B2D-4F20-A4AC-13290B0057E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5" creationId="{050C3FCE-C1E7-4049-8E13-9606A4A3384B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6" creationId="{E4DF14C4-D9D7-47B9-B948-BAFFC2F45C13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7" creationId="{6C887FB2-14DE-479F-BD2D-DEDEB07D5353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8" creationId="{2F714A8D-3555-418A-920D-EA3BFE538BB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9" creationId="{1C99BA3D-4902-4133-9D93-823D5E8ECE0A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63" creationId="{2015632A-3612-47B2-B214-BA9B3AB20ED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65" creationId="{41C12AAF-55F3-4D6B-94BA-AA475262490F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69" creationId="{5153CA11-8A67-408F-99BF-F0AACA63B7DF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0" creationId="{389276C4-6C8C-489B-9385-4175FF5E3364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1" creationId="{F86DCCEB-E19A-4EBF-BA04-C28451F96982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2" creationId="{02FDC292-5F13-4020-94DD-61DA3B7A8EBD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3" creationId="{0C947F1A-B0D4-4261-BC2F-CEC75CD82FDE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4" creationId="{194E583F-8E1A-4B32-81A7-70BF1BC04C66}"/>
          </ac:spMkLst>
        </pc:spChg>
        <pc:graphicFrameChg chg="del">
          <ac:chgData name="Ronald Tong" userId="26f78301-a32f-460f-a787-6ee5fd2eb1b5" providerId="ADAL" clId="{A9419837-0A1F-4306-AAF0-4A9A8198B82E}" dt="2021-06-10T22:35:08.976" v="1551" actId="478"/>
          <ac:graphicFrameMkLst>
            <pc:docMk/>
            <pc:sldMk cId="4206208899" sldId="476"/>
            <ac:graphicFrameMk id="60" creationId="{4DB90C29-DD53-4A98-972A-17A68744F7DC}"/>
          </ac:graphicFrameMkLst>
        </pc:graphicFrameChg>
        <pc:picChg chg="mod">
          <ac:chgData name="Ronald Tong" userId="26f78301-a32f-460f-a787-6ee5fd2eb1b5" providerId="ADAL" clId="{A9419837-0A1F-4306-AAF0-4A9A8198B82E}" dt="2021-06-24T10:54:52.076" v="2013" actId="1076"/>
          <ac:picMkLst>
            <pc:docMk/>
            <pc:sldMk cId="4206208899" sldId="476"/>
            <ac:picMk id="2" creationId="{A4B21D89-6F30-4DDC-AE5E-C73D431C4315}"/>
          </ac:picMkLst>
        </pc:picChg>
        <pc:picChg chg="del">
          <ac:chgData name="Ronald Tong" userId="26f78301-a32f-460f-a787-6ee5fd2eb1b5" providerId="ADAL" clId="{A9419837-0A1F-4306-AAF0-4A9A8198B82E}" dt="2021-06-10T22:35:08.976" v="1551" actId="478"/>
          <ac:picMkLst>
            <pc:docMk/>
            <pc:sldMk cId="4206208899" sldId="476"/>
            <ac:picMk id="2050" creationId="{0580BD77-D76C-4382-945C-0A64FFA3BC38}"/>
          </ac:picMkLst>
        </pc:picChg>
        <pc:picChg chg="del">
          <ac:chgData name="Ronald Tong" userId="26f78301-a32f-460f-a787-6ee5fd2eb1b5" providerId="ADAL" clId="{A9419837-0A1F-4306-AAF0-4A9A8198B82E}" dt="2021-06-10T22:35:08.976" v="1551" actId="478"/>
          <ac:picMkLst>
            <pc:docMk/>
            <pc:sldMk cId="4206208899" sldId="476"/>
            <ac:picMk id="2052" creationId="{1299DC9C-0A62-43E3-AAF0-3CCBDFDE8200}"/>
          </ac:picMkLst>
        </pc:picChg>
        <pc:picChg chg="add mod">
          <ac:chgData name="Ronald Tong" userId="26f78301-a32f-460f-a787-6ee5fd2eb1b5" providerId="ADAL" clId="{A9419837-0A1F-4306-AAF0-4A9A8198B82E}" dt="2021-06-24T10:54:42.377" v="2009" actId="1076"/>
          <ac:picMkLst>
            <pc:docMk/>
            <pc:sldMk cId="4206208899" sldId="476"/>
            <ac:picMk id="3074" creationId="{024F4DF8-A894-4916-8F5A-707CDCE381C9}"/>
          </ac:picMkLst>
        </pc:picChg>
        <pc:picChg chg="add mod">
          <ac:chgData name="Ronald Tong" userId="26f78301-a32f-460f-a787-6ee5fd2eb1b5" providerId="ADAL" clId="{A9419837-0A1F-4306-AAF0-4A9A8198B82E}" dt="2021-06-24T10:54:16.386" v="2000" actId="1076"/>
          <ac:picMkLst>
            <pc:docMk/>
            <pc:sldMk cId="4206208899" sldId="476"/>
            <ac:picMk id="3076" creationId="{AD3BC603-892D-49DA-B6D5-E46595546028}"/>
          </ac:picMkLst>
        </pc:picChg>
      </pc:sldChg>
      <pc:sldChg chg="addSp delSp modSp add mod">
        <pc:chgData name="Ronald Tong" userId="26f78301-a32f-460f-a787-6ee5fd2eb1b5" providerId="ADAL" clId="{A9419837-0A1F-4306-AAF0-4A9A8198B82E}" dt="2021-06-10T22:45:30.577" v="1952" actId="20577"/>
        <pc:sldMkLst>
          <pc:docMk/>
          <pc:sldMk cId="3558352381" sldId="477"/>
        </pc:sldMkLst>
        <pc:spChg chg="mod">
          <ac:chgData name="Ronald Tong" userId="26f78301-a32f-460f-a787-6ee5fd2eb1b5" providerId="ADAL" clId="{A9419837-0A1F-4306-AAF0-4A9A8198B82E}" dt="2021-06-10T22:45:30.577" v="1952" actId="20577"/>
          <ac:spMkLst>
            <pc:docMk/>
            <pc:sldMk cId="3558352381" sldId="477"/>
            <ac:spMk id="25" creationId="{2656CF63-8620-4C02-B9F1-5081298F7318}"/>
          </ac:spMkLst>
        </pc:spChg>
        <pc:picChg chg="del">
          <ac:chgData name="Ronald Tong" userId="26f78301-a32f-460f-a787-6ee5fd2eb1b5" providerId="ADAL" clId="{A9419837-0A1F-4306-AAF0-4A9A8198B82E}" dt="2021-06-10T22:43:18.120" v="1715" actId="478"/>
          <ac:picMkLst>
            <pc:docMk/>
            <pc:sldMk cId="3558352381" sldId="477"/>
            <ac:picMk id="3074" creationId="{024F4DF8-A894-4916-8F5A-707CDCE381C9}"/>
          </ac:picMkLst>
        </pc:picChg>
        <pc:picChg chg="del">
          <ac:chgData name="Ronald Tong" userId="26f78301-a32f-460f-a787-6ee5fd2eb1b5" providerId="ADAL" clId="{A9419837-0A1F-4306-AAF0-4A9A8198B82E}" dt="2021-06-10T22:43:18.818" v="1716" actId="478"/>
          <ac:picMkLst>
            <pc:docMk/>
            <pc:sldMk cId="3558352381" sldId="477"/>
            <ac:picMk id="3076" creationId="{AD3BC603-892D-49DA-B6D5-E46595546028}"/>
          </ac:picMkLst>
        </pc:picChg>
        <pc:picChg chg="add mod">
          <ac:chgData name="Ronald Tong" userId="26f78301-a32f-460f-a787-6ee5fd2eb1b5" providerId="ADAL" clId="{A9419837-0A1F-4306-AAF0-4A9A8198B82E}" dt="2021-06-10T22:43:55.524" v="1726" actId="1076"/>
          <ac:picMkLst>
            <pc:docMk/>
            <pc:sldMk cId="3558352381" sldId="477"/>
            <ac:picMk id="4098" creationId="{5DF992F0-F1E2-46DE-8863-9E3ACD34C65A}"/>
          </ac:picMkLst>
        </pc:picChg>
        <pc:picChg chg="add mod">
          <ac:chgData name="Ronald Tong" userId="26f78301-a32f-460f-a787-6ee5fd2eb1b5" providerId="ADAL" clId="{A9419837-0A1F-4306-AAF0-4A9A8198B82E}" dt="2021-06-10T22:43:55.524" v="1726" actId="1076"/>
          <ac:picMkLst>
            <pc:docMk/>
            <pc:sldMk cId="3558352381" sldId="477"/>
            <ac:picMk id="4100" creationId="{8B883C94-944E-48C3-8093-0F95E4400A8C}"/>
          </ac:picMkLst>
        </pc:picChg>
      </pc:sldChg>
      <pc:sldChg chg="addSp delSp modSp add mod">
        <pc:chgData name="Ronald Tong" userId="26f78301-a32f-460f-a787-6ee5fd2eb1b5" providerId="ADAL" clId="{A9419837-0A1F-4306-AAF0-4A9A8198B82E}" dt="2021-06-10T22:57:10.391" v="1989" actId="1076"/>
        <pc:sldMkLst>
          <pc:docMk/>
          <pc:sldMk cId="3110659302" sldId="478"/>
        </pc:sldMkLst>
        <pc:spChg chg="del">
          <ac:chgData name="Ronald Tong" userId="26f78301-a32f-460f-a787-6ee5fd2eb1b5" providerId="ADAL" clId="{A9419837-0A1F-4306-AAF0-4A9A8198B82E}" dt="2021-06-10T22:49:26.336" v="1956" actId="478"/>
          <ac:spMkLst>
            <pc:docMk/>
            <pc:sldMk cId="3110659302" sldId="478"/>
            <ac:spMk id="25" creationId="{2656CF63-8620-4C02-B9F1-5081298F7318}"/>
          </ac:spMkLst>
        </pc:spChg>
        <pc:picChg chg="add mod">
          <ac:chgData name="Ronald Tong" userId="26f78301-a32f-460f-a787-6ee5fd2eb1b5" providerId="ADAL" clId="{A9419837-0A1F-4306-AAF0-4A9A8198B82E}" dt="2021-06-10T22:54:41.983" v="1973" actId="14100"/>
          <ac:picMkLst>
            <pc:docMk/>
            <pc:sldMk cId="3110659302" sldId="478"/>
            <ac:picMk id="3" creationId="{D996ADEE-A16B-4F98-B9AD-6C8C63C3B664}"/>
          </ac:picMkLst>
        </pc:picChg>
        <pc:picChg chg="del">
          <ac:chgData name="Ronald Tong" userId="26f78301-a32f-460f-a787-6ee5fd2eb1b5" providerId="ADAL" clId="{A9419837-0A1F-4306-AAF0-4A9A8198B82E}" dt="2021-06-10T22:49:24.710" v="1955" actId="478"/>
          <ac:picMkLst>
            <pc:docMk/>
            <pc:sldMk cId="3110659302" sldId="478"/>
            <ac:picMk id="4098" creationId="{5DF992F0-F1E2-46DE-8863-9E3ACD34C65A}"/>
          </ac:picMkLst>
        </pc:picChg>
        <pc:picChg chg="del">
          <ac:chgData name="Ronald Tong" userId="26f78301-a32f-460f-a787-6ee5fd2eb1b5" providerId="ADAL" clId="{A9419837-0A1F-4306-AAF0-4A9A8198B82E}" dt="2021-06-10T22:49:24.304" v="1954" actId="478"/>
          <ac:picMkLst>
            <pc:docMk/>
            <pc:sldMk cId="3110659302" sldId="478"/>
            <ac:picMk id="4100" creationId="{8B883C94-944E-48C3-8093-0F95E4400A8C}"/>
          </ac:picMkLst>
        </pc:picChg>
        <pc:picChg chg="add mod">
          <ac:chgData name="Ronald Tong" userId="26f78301-a32f-460f-a787-6ee5fd2eb1b5" providerId="ADAL" clId="{A9419837-0A1F-4306-AAF0-4A9A8198B82E}" dt="2021-06-10T22:55:00.999" v="1977" actId="1076"/>
          <ac:picMkLst>
            <pc:docMk/>
            <pc:sldMk cId="3110659302" sldId="478"/>
            <ac:picMk id="5122" creationId="{319EDBB0-94A4-45F6-BAFF-B368409D20C6}"/>
          </ac:picMkLst>
        </pc:picChg>
        <pc:picChg chg="add mod">
          <ac:chgData name="Ronald Tong" userId="26f78301-a32f-460f-a787-6ee5fd2eb1b5" providerId="ADAL" clId="{A9419837-0A1F-4306-AAF0-4A9A8198B82E}" dt="2021-06-10T22:56:57.675" v="1981" actId="1076"/>
          <ac:picMkLst>
            <pc:docMk/>
            <pc:sldMk cId="3110659302" sldId="478"/>
            <ac:picMk id="5124" creationId="{1BC52D64-75B6-4B5A-8A26-359CC41CE77B}"/>
          </ac:picMkLst>
        </pc:picChg>
        <pc:picChg chg="add mod">
          <ac:chgData name="Ronald Tong" userId="26f78301-a32f-460f-a787-6ee5fd2eb1b5" providerId="ADAL" clId="{A9419837-0A1F-4306-AAF0-4A9A8198B82E}" dt="2021-06-10T22:57:10.391" v="1989" actId="1076"/>
          <ac:picMkLst>
            <pc:docMk/>
            <pc:sldMk cId="3110659302" sldId="478"/>
            <ac:picMk id="5126" creationId="{E2D07252-79FD-42AB-8715-B0264EF153F8}"/>
          </ac:picMkLst>
        </pc:picChg>
        <pc:picChg chg="add mod">
          <ac:chgData name="Ronald Tong" userId="26f78301-a32f-460f-a787-6ee5fd2eb1b5" providerId="ADAL" clId="{A9419837-0A1F-4306-AAF0-4A9A8198B82E}" dt="2021-06-10T22:57:08.131" v="1988" actId="1076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Maria Mingallon" userId="965489d9-062d-42ac-be4d-2d4e8cc5be91" providerId="ADAL" clId="{3D3232DE-16C0-413F-8F16-B941EE86B4F9}"/>
    <pc:docChg chg="custSel modSld">
      <pc:chgData name="Maria Mingallon" userId="965489d9-062d-42ac-be4d-2d4e8cc5be91" providerId="ADAL" clId="{3D3232DE-16C0-413F-8F16-B941EE86B4F9}" dt="2021-05-23T23:03:05.232" v="1"/>
      <pc:docMkLst>
        <pc:docMk/>
      </pc:docMkLst>
      <pc:sldChg chg="addCm modCm">
        <pc:chgData name="Maria Mingallon" userId="965489d9-062d-42ac-be4d-2d4e8cc5be91" providerId="ADAL" clId="{3D3232DE-16C0-413F-8F16-B941EE86B4F9}" dt="2021-05-23T23:03:05.232" v="1"/>
        <pc:sldMkLst>
          <pc:docMk/>
          <pc:sldMk cId="1818299887" sldId="471"/>
        </pc:sldMkLst>
      </pc:sldChg>
    </pc:docChg>
  </pc:docChgLst>
  <pc:docChgLst>
    <pc:chgData name="Vergis, Kenaz" userId="S::kenaz.vergis@mottmac.com::bc547609-6950-49fa-ab62-eb51d5d1e638" providerId="AD" clId="Web-{C53F7A79-BCAB-6DFD-F4CB-26DFCE69FB1E}"/>
    <pc:docChg chg="modSld">
      <pc:chgData name="Vergis, Kenaz" userId="S::kenaz.vergis@mottmac.com::bc547609-6950-49fa-ab62-eb51d5d1e638" providerId="AD" clId="Web-{C53F7A79-BCAB-6DFD-F4CB-26DFCE69FB1E}" dt="2019-06-18T05:00:58.671" v="1" actId="20577"/>
      <pc:docMkLst>
        <pc:docMk/>
      </pc:docMkLst>
      <pc:sldChg chg="modSp">
        <pc:chgData name="Vergis, Kenaz" userId="S::kenaz.vergis@mottmac.com::bc547609-6950-49fa-ab62-eb51d5d1e638" providerId="AD" clId="Web-{C53F7A79-BCAB-6DFD-F4CB-26DFCE69FB1E}" dt="2019-06-18T05:00:58.671" v="1" actId="20577"/>
        <pc:sldMkLst>
          <pc:docMk/>
          <pc:sldMk cId="886320760" sldId="451"/>
        </pc:sldMkLst>
        <pc:spChg chg="mod">
          <ac:chgData name="Vergis, Kenaz" userId="S::kenaz.vergis@mottmac.com::bc547609-6950-49fa-ab62-eb51d5d1e638" providerId="AD" clId="Web-{C53F7A79-BCAB-6DFD-F4CB-26DFCE69FB1E}" dt="2019-06-18T05:00:58.671" v="1" actId="20577"/>
          <ac:spMkLst>
            <pc:docMk/>
            <pc:sldMk cId="886320760" sldId="451"/>
            <ac:spMk id="2" creationId="{F8C29437-4F8B-4E68-8161-A3F6DCCB6FA8}"/>
          </ac:spMkLst>
        </pc:spChg>
      </pc:sldChg>
    </pc:docChg>
  </pc:docChgLst>
  <pc:docChgLst>
    <pc:chgData name="Ronald Tong" userId="26f78301-a32f-460f-a787-6ee5fd2eb1b5" providerId="ADAL" clId="{2CA86B13-D28F-407A-8F51-98278D193F21}"/>
    <pc:docChg chg="undo redo custSel addSld delSld modSld sldOrd modSection">
      <pc:chgData name="Ronald Tong" userId="26f78301-a32f-460f-a787-6ee5fd2eb1b5" providerId="ADAL" clId="{2CA86B13-D28F-407A-8F51-98278D193F21}" dt="2021-05-19T07:32:51.740" v="1147" actId="20577"/>
      <pc:docMkLst>
        <pc:docMk/>
      </pc:docMkLst>
      <pc:sldChg chg="delSp modSp mod">
        <pc:chgData name="Ronald Tong" userId="26f78301-a32f-460f-a787-6ee5fd2eb1b5" providerId="ADAL" clId="{2CA86B13-D28F-407A-8F51-98278D193F21}" dt="2021-05-19T07:04:41.634" v="263" actId="14100"/>
        <pc:sldMkLst>
          <pc:docMk/>
          <pc:sldMk cId="442674025" sldId="362"/>
        </pc:sldMkLst>
        <pc:spChg chg="del">
          <ac:chgData name="Ronald Tong" userId="26f78301-a32f-460f-a787-6ee5fd2eb1b5" providerId="ADAL" clId="{2CA86B13-D28F-407A-8F51-98278D193F21}" dt="2021-05-19T06:55:04.829" v="1" actId="478"/>
          <ac:spMkLst>
            <pc:docMk/>
            <pc:sldMk cId="442674025" sldId="362"/>
            <ac:spMk id="2" creationId="{979683FE-02C0-46C0-9A3F-C4A5A20E4589}"/>
          </ac:spMkLst>
        </pc:spChg>
        <pc:spChg chg="del">
          <ac:chgData name="Ronald Tong" userId="26f78301-a32f-460f-a787-6ee5fd2eb1b5" providerId="ADAL" clId="{2CA86B13-D28F-407A-8F51-98278D193F21}" dt="2021-05-19T06:55:07.845" v="2" actId="478"/>
          <ac:spMkLst>
            <pc:docMk/>
            <pc:sldMk cId="442674025" sldId="362"/>
            <ac:spMk id="3" creationId="{91416992-238A-46D7-A7E9-3705A8B8D23F}"/>
          </ac:spMkLst>
        </pc:spChg>
        <pc:spChg chg="del">
          <ac:chgData name="Ronald Tong" userId="26f78301-a32f-460f-a787-6ee5fd2eb1b5" providerId="ADAL" clId="{2CA86B13-D28F-407A-8F51-98278D193F21}" dt="2021-05-19T06:55:08.435" v="3" actId="478"/>
          <ac:spMkLst>
            <pc:docMk/>
            <pc:sldMk cId="442674025" sldId="362"/>
            <ac:spMk id="4" creationId="{663187DD-E9E0-469F-AB7A-4270F850D18E}"/>
          </ac:spMkLst>
        </pc:spChg>
        <pc:spChg chg="del">
          <ac:chgData name="Ronald Tong" userId="26f78301-a32f-460f-a787-6ee5fd2eb1b5" providerId="ADAL" clId="{2CA86B13-D28F-407A-8F51-98278D193F21}" dt="2021-05-19T06:55:09.927" v="4" actId="478"/>
          <ac:spMkLst>
            <pc:docMk/>
            <pc:sldMk cId="442674025" sldId="362"/>
            <ac:spMk id="5" creationId="{FADFDCA2-984D-468F-B1BC-008C7F7D60DA}"/>
          </ac:spMkLst>
        </pc:spChg>
        <pc:spChg chg="mod">
          <ac:chgData name="Ronald Tong" userId="26f78301-a32f-460f-a787-6ee5fd2eb1b5" providerId="ADAL" clId="{2CA86B13-D28F-407A-8F51-98278D193F21}" dt="2021-05-19T06:57:21.830" v="67" actId="14100"/>
          <ac:spMkLst>
            <pc:docMk/>
            <pc:sldMk cId="442674025" sldId="362"/>
            <ac:spMk id="6" creationId="{425CDCAC-CFF0-4337-A1CB-314B948EA2E8}"/>
          </ac:spMkLst>
        </pc:spChg>
        <pc:spChg chg="mod">
          <ac:chgData name="Ronald Tong" userId="26f78301-a32f-460f-a787-6ee5fd2eb1b5" providerId="ADAL" clId="{2CA86B13-D28F-407A-8F51-98278D193F21}" dt="2021-05-19T07:04:41.634" v="263" actId="14100"/>
          <ac:spMkLst>
            <pc:docMk/>
            <pc:sldMk cId="442674025" sldId="362"/>
            <ac:spMk id="7" creationId="{32E2196E-4813-4873-B393-E93237C0532B}"/>
          </ac:spMkLst>
        </pc:spChg>
      </pc:sldChg>
      <pc:sldChg chg="addSp delSp modSp del mod modAnim">
        <pc:chgData name="Ronald Tong" userId="26f78301-a32f-460f-a787-6ee5fd2eb1b5" providerId="ADAL" clId="{2CA86B13-D28F-407A-8F51-98278D193F21}" dt="2021-05-19T07:00:26.147" v="82" actId="47"/>
        <pc:sldMkLst>
          <pc:docMk/>
          <pc:sldMk cId="3370325766" sldId="465"/>
        </pc:sldMkLst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2" creationId="{15F893FC-C6FC-4C76-94EC-F838256FDE9D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3" creationId="{1ACE05ED-B9FC-4E1E-8E32-9F6859E438A3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4" creationId="{A5538CF0-9B67-4A32-A96A-335EC4F06B6F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5" creationId="{E9D98F28-8A84-40E6-B19D-8CBE006403D8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6" creationId="{6888FE0A-866C-4318-8578-4064DA3FC428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7" creationId="{B93BF04F-0188-4491-9783-9318D4EBB106}"/>
          </ac:spMkLst>
        </pc:spChg>
        <pc:spChg chg="add del mod">
          <ac:chgData name="Ronald Tong" userId="26f78301-a32f-460f-a787-6ee5fd2eb1b5" providerId="ADAL" clId="{2CA86B13-D28F-407A-8F51-98278D193F21}" dt="2021-05-19T06:57:50.286" v="72" actId="478"/>
          <ac:spMkLst>
            <pc:docMk/>
            <pc:sldMk cId="3370325766" sldId="465"/>
            <ac:spMk id="9" creationId="{22E89B23-E764-4115-8542-1116BF82731E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0" creationId="{1BACF017-8012-4F06-A954-7D7277F2D993}"/>
          </ac:spMkLst>
        </pc:spChg>
        <pc:spChg chg="add mod">
          <ac:chgData name="Ronald Tong" userId="26f78301-a32f-460f-a787-6ee5fd2eb1b5" providerId="ADAL" clId="{2CA86B13-D28F-407A-8F51-98278D193F21}" dt="2021-05-19T06:58:08.792" v="76" actId="14100"/>
          <ac:spMkLst>
            <pc:docMk/>
            <pc:sldMk cId="3370325766" sldId="465"/>
            <ac:spMk id="11" creationId="{EBA61E2A-33E2-4831-8697-3D82912967F5}"/>
          </ac:spMkLst>
        </pc:spChg>
        <pc:spChg chg="add mod">
          <ac:chgData name="Ronald Tong" userId="26f78301-a32f-460f-a787-6ee5fd2eb1b5" providerId="ADAL" clId="{2CA86B13-D28F-407A-8F51-98278D193F21}" dt="2021-05-19T06:58:25.485" v="77" actId="1076"/>
          <ac:spMkLst>
            <pc:docMk/>
            <pc:sldMk cId="3370325766" sldId="465"/>
            <ac:spMk id="12" creationId="{E8AC1239-0AF6-4148-8023-75A76D0A4C32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3" creationId="{41B86132-EAEA-463D-92A2-7528DE6B1371}"/>
          </ac:spMkLst>
        </pc:spChg>
        <pc:spChg chg="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5" creationId="{493279E8-4DE9-43EE-B309-5DB3F0E21901}"/>
          </ac:spMkLst>
        </pc:spChg>
        <pc:spChg chg="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6" creationId="{7063CF0F-C25B-45F9-94A8-F939146B81D0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7" creationId="{3A97A381-172B-4275-8DB7-6821B49427EC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8" creationId="{9B972F7D-6189-4EC5-99E2-01E32CE9D445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9" creationId="{00522681-2862-4A28-B80E-66F2D42C4C16}"/>
          </ac:spMkLst>
        </pc:spChg>
        <pc:grpChg chg="add mod">
          <ac:chgData name="Ronald Tong" userId="26f78301-a32f-460f-a787-6ee5fd2eb1b5" providerId="ADAL" clId="{2CA86B13-D28F-407A-8F51-98278D193F21}" dt="2021-05-19T06:58:00.784" v="74" actId="1076"/>
          <ac:grpSpMkLst>
            <pc:docMk/>
            <pc:sldMk cId="3370325766" sldId="465"/>
            <ac:grpSpMk id="14" creationId="{05E265DA-4007-48F3-B740-CFA91D82ADA5}"/>
          </ac:grpSpMkLst>
        </pc:grpChg>
      </pc:sldChg>
      <pc:sldChg chg="delSp modSp mod">
        <pc:chgData name="Ronald Tong" userId="26f78301-a32f-460f-a787-6ee5fd2eb1b5" providerId="ADAL" clId="{2CA86B13-D28F-407A-8F51-98278D193F21}" dt="2021-05-19T07:31:12.645" v="1098" actId="20577"/>
        <pc:sldMkLst>
          <pc:docMk/>
          <pc:sldMk cId="2263775910" sldId="467"/>
        </pc:sldMkLst>
        <pc:spChg chg="mod">
          <ac:chgData name="Ronald Tong" userId="26f78301-a32f-460f-a787-6ee5fd2eb1b5" providerId="ADAL" clId="{2CA86B13-D28F-407A-8F51-98278D193F21}" dt="2021-05-19T07:31:12.645" v="1098" actId="20577"/>
          <ac:spMkLst>
            <pc:docMk/>
            <pc:sldMk cId="2263775910" sldId="467"/>
            <ac:spMk id="2" creationId="{F8C29437-4F8B-4E68-8161-A3F6DCCB6FA8}"/>
          </ac:spMkLst>
        </pc:spChg>
        <pc:spChg chg="del">
          <ac:chgData name="Ronald Tong" userId="26f78301-a32f-460f-a787-6ee5fd2eb1b5" providerId="ADAL" clId="{2CA86B13-D28F-407A-8F51-98278D193F21}" dt="2021-05-19T07:06:07.290" v="267" actId="478"/>
          <ac:spMkLst>
            <pc:docMk/>
            <pc:sldMk cId="2263775910" sldId="467"/>
            <ac:spMk id="3" creationId="{F7557087-63B6-4C53-BF43-C9616F30DA35}"/>
          </ac:spMkLst>
        </pc:spChg>
        <pc:spChg chg="del">
          <ac:chgData name="Ronald Tong" userId="26f78301-a32f-460f-a787-6ee5fd2eb1b5" providerId="ADAL" clId="{2CA86B13-D28F-407A-8F51-98278D193F21}" dt="2021-05-19T07:06:08.925" v="268" actId="478"/>
          <ac:spMkLst>
            <pc:docMk/>
            <pc:sldMk cId="2263775910" sldId="467"/>
            <ac:spMk id="4" creationId="{D537443C-9C35-4273-B1B9-3954548D4ABF}"/>
          </ac:spMkLst>
        </pc:spChg>
        <pc:spChg chg="del">
          <ac:chgData name="Ronald Tong" userId="26f78301-a32f-460f-a787-6ee5fd2eb1b5" providerId="ADAL" clId="{2CA86B13-D28F-407A-8F51-98278D193F21}" dt="2021-05-19T07:06:10.834" v="269" actId="478"/>
          <ac:spMkLst>
            <pc:docMk/>
            <pc:sldMk cId="2263775910" sldId="467"/>
            <ac:spMk id="5" creationId="{6B0D730C-C4EB-4347-8302-408DA1E681FC}"/>
          </ac:spMkLst>
        </pc:spChg>
        <pc:spChg chg="del">
          <ac:chgData name="Ronald Tong" userId="26f78301-a32f-460f-a787-6ee5fd2eb1b5" providerId="ADAL" clId="{2CA86B13-D28F-407A-8F51-98278D193F21}" dt="2021-05-19T07:05:43.085" v="265" actId="478"/>
          <ac:spMkLst>
            <pc:docMk/>
            <pc:sldMk cId="2263775910" sldId="467"/>
            <ac:spMk id="6" creationId="{143C9DB3-A1E6-42AD-B955-BDC11EFF2642}"/>
          </ac:spMkLst>
        </pc:spChg>
        <pc:spChg chg="mod">
          <ac:chgData name="Ronald Tong" userId="26f78301-a32f-460f-a787-6ee5fd2eb1b5" providerId="ADAL" clId="{2CA86B13-D28F-407A-8F51-98278D193F21}" dt="2021-05-19T07:09:26.444" v="380" actId="20577"/>
          <ac:spMkLst>
            <pc:docMk/>
            <pc:sldMk cId="2263775910" sldId="467"/>
            <ac:spMk id="7" creationId="{1B3A4024-0D4A-4AD8-AF80-90AF69F4F91E}"/>
          </ac:spMkLst>
        </pc:spChg>
      </pc:sldChg>
      <pc:sldChg chg="new del">
        <pc:chgData name="Ronald Tong" userId="26f78301-a32f-460f-a787-6ee5fd2eb1b5" providerId="ADAL" clId="{2CA86B13-D28F-407A-8F51-98278D193F21}" dt="2021-05-19T06:57:42.321" v="69" actId="680"/>
        <pc:sldMkLst>
          <pc:docMk/>
          <pc:sldMk cId="1181363504" sldId="468"/>
        </pc:sldMkLst>
      </pc:sldChg>
      <pc:sldChg chg="add del">
        <pc:chgData name="Ronald Tong" userId="26f78301-a32f-460f-a787-6ee5fd2eb1b5" providerId="ADAL" clId="{2CA86B13-D28F-407A-8F51-98278D193F21}" dt="2021-05-19T07:05:22.685" v="264" actId="47"/>
        <pc:sldMkLst>
          <pc:docMk/>
          <pc:sldMk cId="1946391099" sldId="468"/>
        </pc:sldMkLst>
      </pc:sldChg>
      <pc:sldChg chg="addSp delSp modSp add mod modAnim">
        <pc:chgData name="Ronald Tong" userId="26f78301-a32f-460f-a787-6ee5fd2eb1b5" providerId="ADAL" clId="{2CA86B13-D28F-407A-8F51-98278D193F21}" dt="2021-05-19T07:25:16.260" v="913" actId="14100"/>
        <pc:sldMkLst>
          <pc:docMk/>
          <pc:sldMk cId="406616814" sldId="469"/>
        </pc:sldMkLst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2" creationId="{F8C29437-4F8B-4E68-8161-A3F6DCCB6FA8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3" creationId="{F7557087-63B6-4C53-BF43-C9616F30DA35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4" creationId="{D537443C-9C35-4273-B1B9-3954548D4ABF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5" creationId="{6B0D730C-C4EB-4347-8302-408DA1E681FC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6" creationId="{143C9DB3-A1E6-42AD-B955-BDC11EFF2642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7" creationId="{1B3A4024-0D4A-4AD8-AF80-90AF69F4F91E}"/>
          </ac:spMkLst>
        </pc:spChg>
        <pc:spChg chg="add del mod">
          <ac:chgData name="Ronald Tong" userId="26f78301-a32f-460f-a787-6ee5fd2eb1b5" providerId="ADAL" clId="{2CA86B13-D28F-407A-8F51-98278D193F21}" dt="2021-05-19T07:00:17.504" v="80" actId="478"/>
          <ac:spMkLst>
            <pc:docMk/>
            <pc:sldMk cId="406616814" sldId="469"/>
            <ac:spMk id="9" creationId="{5A85745A-93D2-4D3A-A477-67E05112146B}"/>
          </ac:spMkLst>
        </pc:spChg>
        <pc:spChg chg="add del mod">
          <ac:chgData name="Ronald Tong" userId="26f78301-a32f-460f-a787-6ee5fd2eb1b5" providerId="ADAL" clId="{2CA86B13-D28F-407A-8F51-98278D193F21}" dt="2021-05-19T07:00:17.504" v="80" actId="478"/>
          <ac:spMkLst>
            <pc:docMk/>
            <pc:sldMk cId="406616814" sldId="469"/>
            <ac:spMk id="11" creationId="{A812CFFB-0FBD-43A9-A02A-B52DF3C06001}"/>
          </ac:spMkLst>
        </pc:spChg>
        <pc:spChg chg="add mod">
          <ac:chgData name="Ronald Tong" userId="26f78301-a32f-460f-a787-6ee5fd2eb1b5" providerId="ADAL" clId="{2CA86B13-D28F-407A-8F51-98278D193F21}" dt="2021-05-19T07:02:11.633" v="168" actId="14100"/>
          <ac:spMkLst>
            <pc:docMk/>
            <pc:sldMk cId="406616814" sldId="469"/>
            <ac:spMk id="12" creationId="{040F3768-6F46-4021-977C-76C2BAC3FDEF}"/>
          </ac:spMkLst>
        </pc:spChg>
        <pc:spChg chg="add 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3" creationId="{A2FEAE97-2B92-4739-B53E-7FB03C6A7B2B}"/>
          </ac:spMkLst>
        </pc:spChg>
        <pc:spChg chg="add 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4" creationId="{32C5D1A2-3FD7-4B1F-AF96-08EB1D66ABE6}"/>
          </ac:spMkLst>
        </pc:spChg>
        <pc:spChg chg="add mod">
          <ac:chgData name="Ronald Tong" userId="26f78301-a32f-460f-a787-6ee5fd2eb1b5" providerId="ADAL" clId="{2CA86B13-D28F-407A-8F51-98278D193F21}" dt="2021-05-19T07:00:58.567" v="121" actId="1076"/>
          <ac:spMkLst>
            <pc:docMk/>
            <pc:sldMk cId="406616814" sldId="469"/>
            <ac:spMk id="15" creationId="{24CF19FC-E706-4240-8755-7D2AF289AC5D}"/>
          </ac:spMkLst>
        </pc:spChg>
        <pc:spChg chg="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7" creationId="{62128811-FC50-4B80-B0CC-A485D1773CC8}"/>
          </ac:spMkLst>
        </pc:spChg>
        <pc:spChg chg="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8" creationId="{13BDD8D6-932A-4652-BBB8-2801A24D135E}"/>
          </ac:spMkLst>
        </pc:spChg>
        <pc:spChg chg="add mod">
          <ac:chgData name="Ronald Tong" userId="26f78301-a32f-460f-a787-6ee5fd2eb1b5" providerId="ADAL" clId="{2CA86B13-D28F-407A-8F51-98278D193F21}" dt="2021-05-19T07:02:08.540" v="167" actId="14100"/>
          <ac:spMkLst>
            <pc:docMk/>
            <pc:sldMk cId="406616814" sldId="469"/>
            <ac:spMk id="19" creationId="{879DB928-D958-45C8-AD63-9E55AF7D44FB}"/>
          </ac:spMkLst>
        </pc:spChg>
        <pc:spChg chg="add mod">
          <ac:chgData name="Ronald Tong" userId="26f78301-a32f-460f-a787-6ee5fd2eb1b5" providerId="ADAL" clId="{2CA86B13-D28F-407A-8F51-98278D193F21}" dt="2021-05-19T07:02:15.668" v="169" actId="1076"/>
          <ac:spMkLst>
            <pc:docMk/>
            <pc:sldMk cId="406616814" sldId="469"/>
            <ac:spMk id="20" creationId="{B6EBC3A7-C95A-40CE-9F7D-7487020E1836}"/>
          </ac:spMkLst>
        </pc:spChg>
        <pc:spChg chg="add mod">
          <ac:chgData name="Ronald Tong" userId="26f78301-a32f-460f-a787-6ee5fd2eb1b5" providerId="ADAL" clId="{2CA86B13-D28F-407A-8F51-98278D193F21}" dt="2021-05-19T07:24:43.630" v="890" actId="20577"/>
          <ac:spMkLst>
            <pc:docMk/>
            <pc:sldMk cId="406616814" sldId="469"/>
            <ac:spMk id="21" creationId="{008909FA-A655-4ED1-BAC7-BEA4D8B7DC98}"/>
          </ac:spMkLst>
        </pc:spChg>
        <pc:spChg chg="add mod">
          <ac:chgData name="Ronald Tong" userId="26f78301-a32f-460f-a787-6ee5fd2eb1b5" providerId="ADAL" clId="{2CA86B13-D28F-407A-8F51-98278D193F21}" dt="2021-05-19T07:25:16.260" v="913" actId="14100"/>
          <ac:spMkLst>
            <pc:docMk/>
            <pc:sldMk cId="406616814" sldId="469"/>
            <ac:spMk id="22" creationId="{6C4C484D-6A69-4866-BA13-A062DFEC52B2}"/>
          </ac:spMkLst>
        </pc:spChg>
        <pc:spChg chg="add mod">
          <ac:chgData name="Ronald Tong" userId="26f78301-a32f-460f-a787-6ee5fd2eb1b5" providerId="ADAL" clId="{2CA86B13-D28F-407A-8F51-98278D193F21}" dt="2021-05-19T07:02:48.273" v="205" actId="20577"/>
          <ac:spMkLst>
            <pc:docMk/>
            <pc:sldMk cId="406616814" sldId="469"/>
            <ac:spMk id="23" creationId="{9F0A5483-9D39-4824-951C-6CAA9A3E30C0}"/>
          </ac:spMkLst>
        </pc:spChg>
        <pc:grpChg chg="add mod">
          <ac:chgData name="Ronald Tong" userId="26f78301-a32f-460f-a787-6ee5fd2eb1b5" providerId="ADAL" clId="{2CA86B13-D28F-407A-8F51-98278D193F21}" dt="2021-05-19T07:00:20.518" v="81"/>
          <ac:grpSpMkLst>
            <pc:docMk/>
            <pc:sldMk cId="406616814" sldId="469"/>
            <ac:grpSpMk id="16" creationId="{00DFE362-C960-4806-A2AC-8BB5424298E2}"/>
          </ac:grpSpMkLst>
        </pc:grpChg>
      </pc:sldChg>
      <pc:sldChg chg="modSp add mod">
        <pc:chgData name="Ronald Tong" userId="26f78301-a32f-460f-a787-6ee5fd2eb1b5" providerId="ADAL" clId="{2CA86B13-D28F-407A-8F51-98278D193F21}" dt="2021-05-19T07:30:17.095" v="1051" actId="20577"/>
        <pc:sldMkLst>
          <pc:docMk/>
          <pc:sldMk cId="3914480131" sldId="470"/>
        </pc:sldMkLst>
        <pc:spChg chg="mod">
          <ac:chgData name="Ronald Tong" userId="26f78301-a32f-460f-a787-6ee5fd2eb1b5" providerId="ADAL" clId="{2CA86B13-D28F-407A-8F51-98278D193F21}" dt="2021-05-19T07:30:17.095" v="1051" actId="20577"/>
          <ac:spMkLst>
            <pc:docMk/>
            <pc:sldMk cId="3914480131" sldId="470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25:36.619" v="916" actId="20577"/>
          <ac:spMkLst>
            <pc:docMk/>
            <pc:sldMk cId="3914480131" sldId="470"/>
            <ac:spMk id="7" creationId="{1B3A4024-0D4A-4AD8-AF80-90AF69F4F91E}"/>
          </ac:spMkLst>
        </pc:spChg>
      </pc:sldChg>
      <pc:sldChg chg="modSp add mod">
        <pc:chgData name="Ronald Tong" userId="26f78301-a32f-460f-a787-6ee5fd2eb1b5" providerId="ADAL" clId="{2CA86B13-D28F-407A-8F51-98278D193F21}" dt="2021-05-19T07:28:06.846" v="985" actId="20577"/>
        <pc:sldMkLst>
          <pc:docMk/>
          <pc:sldMk cId="1818299887" sldId="471"/>
        </pc:sldMkLst>
        <pc:spChg chg="mod">
          <ac:chgData name="Ronald Tong" userId="26f78301-a32f-460f-a787-6ee5fd2eb1b5" providerId="ADAL" clId="{2CA86B13-D28F-407A-8F51-98278D193F21}" dt="2021-05-19T07:28:06.846" v="985" actId="20577"/>
          <ac:spMkLst>
            <pc:docMk/>
            <pc:sldMk cId="1818299887" sldId="471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26:03.398" v="920" actId="20577"/>
          <ac:spMkLst>
            <pc:docMk/>
            <pc:sldMk cId="1818299887" sldId="471"/>
            <ac:spMk id="7" creationId="{1B3A4024-0D4A-4AD8-AF80-90AF69F4F91E}"/>
          </ac:spMkLst>
        </pc:spChg>
      </pc:sldChg>
      <pc:sldChg chg="modSp add mod">
        <pc:chgData name="Ronald Tong" userId="26f78301-a32f-460f-a787-6ee5fd2eb1b5" providerId="ADAL" clId="{2CA86B13-D28F-407A-8F51-98278D193F21}" dt="2021-05-19T07:32:39.406" v="1133" actId="20577"/>
        <pc:sldMkLst>
          <pc:docMk/>
          <pc:sldMk cId="1584320391" sldId="472"/>
        </pc:sldMkLst>
        <pc:spChg chg="mod">
          <ac:chgData name="Ronald Tong" userId="26f78301-a32f-460f-a787-6ee5fd2eb1b5" providerId="ADAL" clId="{2CA86B13-D28F-407A-8F51-98278D193F21}" dt="2021-05-19T07:32:24.798" v="1120" actId="20577"/>
          <ac:spMkLst>
            <pc:docMk/>
            <pc:sldMk cId="1584320391" sldId="472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32:39.406" v="1133" actId="20577"/>
          <ac:spMkLst>
            <pc:docMk/>
            <pc:sldMk cId="1584320391" sldId="472"/>
            <ac:spMk id="7" creationId="{1B3A4024-0D4A-4AD8-AF80-90AF69F4F91E}"/>
          </ac:spMkLst>
        </pc:spChg>
      </pc:sldChg>
      <pc:sldChg chg="modSp add mod ord">
        <pc:chgData name="Ronald Tong" userId="26f78301-a32f-460f-a787-6ee5fd2eb1b5" providerId="ADAL" clId="{2CA86B13-D28F-407A-8F51-98278D193F21}" dt="2021-05-19T07:32:51.740" v="1147" actId="20577"/>
        <pc:sldMkLst>
          <pc:docMk/>
          <pc:sldMk cId="4136591495" sldId="473"/>
        </pc:sldMkLst>
        <pc:spChg chg="mod">
          <ac:chgData name="Ronald Tong" userId="26f78301-a32f-460f-a787-6ee5fd2eb1b5" providerId="ADAL" clId="{2CA86B13-D28F-407A-8F51-98278D193F21}" dt="2021-05-19T07:32:51.740" v="1147" actId="20577"/>
          <ac:spMkLst>
            <pc:docMk/>
            <pc:sldMk cId="4136591495" sldId="473"/>
            <ac:spMk id="7" creationId="{1B3A4024-0D4A-4AD8-AF80-90AF69F4F91E}"/>
          </ac:spMkLst>
        </pc:spChg>
      </pc:sldChg>
    </pc:docChg>
  </pc:docChgLst>
  <pc:docChgLst>
    <pc:chgData name="Ronald Tong" userId="26f78301-a32f-460f-a787-6ee5fd2eb1b5" providerId="ADAL" clId="{784C58B8-F4C0-40D1-8397-1A0CA03B53F2}"/>
    <pc:docChg chg="modSld">
      <pc:chgData name="Ronald Tong" userId="26f78301-a32f-460f-a787-6ee5fd2eb1b5" providerId="ADAL" clId="{784C58B8-F4C0-40D1-8397-1A0CA03B53F2}" dt="2021-06-20T11:24:50.145" v="22" actId="478"/>
      <pc:docMkLst>
        <pc:docMk/>
      </pc:docMkLst>
      <pc:sldChg chg="addSp delSp modSp">
        <pc:chgData name="Ronald Tong" userId="26f78301-a32f-460f-a787-6ee5fd2eb1b5" providerId="ADAL" clId="{784C58B8-F4C0-40D1-8397-1A0CA03B53F2}" dt="2021-06-20T11:24:50.145" v="22" actId="478"/>
        <pc:sldMkLst>
          <pc:docMk/>
          <pc:sldMk cId="3110659302" sldId="478"/>
        </pc:sldMkLst>
        <pc:picChg chg="add del mod">
          <ac:chgData name="Ronald Tong" userId="26f78301-a32f-460f-a787-6ee5fd2eb1b5" providerId="ADAL" clId="{784C58B8-F4C0-40D1-8397-1A0CA03B53F2}" dt="2021-06-20T11:24:50.145" v="22" actId="478"/>
          <ac:picMkLst>
            <pc:docMk/>
            <pc:sldMk cId="3110659302" sldId="478"/>
            <ac:picMk id="2" creationId="{03DEF492-4815-409C-B990-C79720516F1F}"/>
          </ac:picMkLst>
        </pc:picChg>
        <pc:picChg chg="add del mod">
          <ac:chgData name="Ronald Tong" userId="26f78301-a32f-460f-a787-6ee5fd2eb1b5" providerId="ADAL" clId="{784C58B8-F4C0-40D1-8397-1A0CA03B53F2}" dt="2021-06-20T11:24:49.729" v="21"/>
          <ac:picMkLst>
            <pc:docMk/>
            <pc:sldMk cId="3110659302" sldId="478"/>
            <ac:picMk id="5" creationId="{0C33F909-683D-41D6-8BCA-6D71BAB999F9}"/>
          </ac:picMkLst>
        </pc:picChg>
        <pc:picChg chg="del">
          <ac:chgData name="Ronald Tong" userId="26f78301-a32f-460f-a787-6ee5fd2eb1b5" providerId="ADAL" clId="{784C58B8-F4C0-40D1-8397-1A0CA03B53F2}" dt="2021-06-20T11:22:26.956" v="0" actId="478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Ronald Tong" userId="26f78301-a32f-460f-a787-6ee5fd2eb1b5" providerId="ADAL" clId="{380F7023-4503-420C-A125-E404155AC51C}"/>
    <pc:docChg chg="modSld">
      <pc:chgData name="Ronald Tong" userId="26f78301-a32f-460f-a787-6ee5fd2eb1b5" providerId="ADAL" clId="{380F7023-4503-420C-A125-E404155AC51C}" dt="2021-05-21T02:33:08.136" v="72" actId="2696"/>
      <pc:docMkLst>
        <pc:docMk/>
      </pc:docMkLst>
      <pc:sldChg chg="modAnim">
        <pc:chgData name="Ronald Tong" userId="26f78301-a32f-460f-a787-6ee5fd2eb1b5" providerId="ADAL" clId="{380F7023-4503-420C-A125-E404155AC51C}" dt="2021-05-21T02:30:38.862" v="5"/>
        <pc:sldMkLst>
          <pc:docMk/>
          <pc:sldMk cId="442674025" sldId="362"/>
        </pc:sldMkLst>
      </pc:sldChg>
      <pc:sldMasterChg chg="delSldLayout">
        <pc:chgData name="Ronald Tong" userId="26f78301-a32f-460f-a787-6ee5fd2eb1b5" providerId="ADAL" clId="{380F7023-4503-420C-A125-E404155AC51C}" dt="2021-05-21T02:33:08.136" v="72" actId="2696"/>
        <pc:sldMasterMkLst>
          <pc:docMk/>
          <pc:sldMasterMk cId="3895260687" sldId="2147483750"/>
        </pc:sldMasterMkLst>
        <pc:sldLayoutChg chg="del">
          <pc:chgData name="Ronald Tong" userId="26f78301-a32f-460f-a787-6ee5fd2eb1b5" providerId="ADAL" clId="{380F7023-4503-420C-A125-E404155AC51C}" dt="2021-05-21T02:31:56.545" v="8" actId="2696"/>
          <pc:sldLayoutMkLst>
            <pc:docMk/>
            <pc:sldMasterMk cId="3895260687" sldId="2147483750"/>
            <pc:sldLayoutMk cId="1058249823" sldId="2147483684"/>
          </pc:sldLayoutMkLst>
        </pc:sldLayoutChg>
        <pc:sldLayoutChg chg="del">
          <pc:chgData name="Ronald Tong" userId="26f78301-a32f-460f-a787-6ee5fd2eb1b5" providerId="ADAL" clId="{380F7023-4503-420C-A125-E404155AC51C}" dt="2021-05-21T02:31:57.184" v="9" actId="2696"/>
          <pc:sldLayoutMkLst>
            <pc:docMk/>
            <pc:sldMasterMk cId="3895260687" sldId="2147483750"/>
            <pc:sldLayoutMk cId="509677281" sldId="2147483685"/>
          </pc:sldLayoutMkLst>
        </pc:sldLayoutChg>
        <pc:sldLayoutChg chg="del">
          <pc:chgData name="Ronald Tong" userId="26f78301-a32f-460f-a787-6ee5fd2eb1b5" providerId="ADAL" clId="{380F7023-4503-420C-A125-E404155AC51C}" dt="2021-05-21T02:31:57.663" v="10" actId="2696"/>
          <pc:sldLayoutMkLst>
            <pc:docMk/>
            <pc:sldMasterMk cId="3895260687" sldId="2147483750"/>
            <pc:sldLayoutMk cId="490093514" sldId="2147483686"/>
          </pc:sldLayoutMkLst>
        </pc:sldLayoutChg>
        <pc:sldLayoutChg chg="del">
          <pc:chgData name="Ronald Tong" userId="26f78301-a32f-460f-a787-6ee5fd2eb1b5" providerId="ADAL" clId="{380F7023-4503-420C-A125-E404155AC51C}" dt="2021-05-21T02:31:51.801" v="6" actId="2696"/>
          <pc:sldLayoutMkLst>
            <pc:docMk/>
            <pc:sldMasterMk cId="3895260687" sldId="2147483750"/>
            <pc:sldLayoutMk cId="1401896540" sldId="2147483688"/>
          </pc:sldLayoutMkLst>
        </pc:sldLayoutChg>
        <pc:sldLayoutChg chg="del">
          <pc:chgData name="Ronald Tong" userId="26f78301-a32f-460f-a787-6ee5fd2eb1b5" providerId="ADAL" clId="{380F7023-4503-420C-A125-E404155AC51C}" dt="2021-05-21T02:31:55.480" v="7" actId="2696"/>
          <pc:sldLayoutMkLst>
            <pc:docMk/>
            <pc:sldMasterMk cId="3895260687" sldId="2147483750"/>
            <pc:sldLayoutMk cId="761278107" sldId="2147483689"/>
          </pc:sldLayoutMkLst>
        </pc:sldLayoutChg>
        <pc:sldLayoutChg chg="del">
          <pc:chgData name="Ronald Tong" userId="26f78301-a32f-460f-a787-6ee5fd2eb1b5" providerId="ADAL" clId="{380F7023-4503-420C-A125-E404155AC51C}" dt="2021-05-21T02:31:58.102" v="11" actId="2696"/>
          <pc:sldLayoutMkLst>
            <pc:docMk/>
            <pc:sldMasterMk cId="3895260687" sldId="2147483750"/>
            <pc:sldLayoutMk cId="731675751" sldId="2147483693"/>
          </pc:sldLayoutMkLst>
        </pc:sldLayoutChg>
        <pc:sldLayoutChg chg="del">
          <pc:chgData name="Ronald Tong" userId="26f78301-a32f-460f-a787-6ee5fd2eb1b5" providerId="ADAL" clId="{380F7023-4503-420C-A125-E404155AC51C}" dt="2021-05-21T02:31:58.481" v="12" actId="2696"/>
          <pc:sldLayoutMkLst>
            <pc:docMk/>
            <pc:sldMasterMk cId="3895260687" sldId="2147483750"/>
            <pc:sldLayoutMk cId="2595782561" sldId="2147483694"/>
          </pc:sldLayoutMkLst>
        </pc:sldLayoutChg>
        <pc:sldLayoutChg chg="del">
          <pc:chgData name="Ronald Tong" userId="26f78301-a32f-460f-a787-6ee5fd2eb1b5" providerId="ADAL" clId="{380F7023-4503-420C-A125-E404155AC51C}" dt="2021-05-21T02:31:58.823" v="13" actId="2696"/>
          <pc:sldLayoutMkLst>
            <pc:docMk/>
            <pc:sldMasterMk cId="3895260687" sldId="2147483750"/>
            <pc:sldLayoutMk cId="214393792" sldId="2147483695"/>
          </pc:sldLayoutMkLst>
        </pc:sldLayoutChg>
        <pc:sldLayoutChg chg="del">
          <pc:chgData name="Ronald Tong" userId="26f78301-a32f-460f-a787-6ee5fd2eb1b5" providerId="ADAL" clId="{380F7023-4503-420C-A125-E404155AC51C}" dt="2021-05-21T02:31:59.154" v="14" actId="2696"/>
          <pc:sldLayoutMkLst>
            <pc:docMk/>
            <pc:sldMasterMk cId="3895260687" sldId="2147483750"/>
            <pc:sldLayoutMk cId="2288357868" sldId="2147483696"/>
          </pc:sldLayoutMkLst>
        </pc:sldLayoutChg>
        <pc:sldLayoutChg chg="del">
          <pc:chgData name="Ronald Tong" userId="26f78301-a32f-460f-a787-6ee5fd2eb1b5" providerId="ADAL" clId="{380F7023-4503-420C-A125-E404155AC51C}" dt="2021-05-21T02:31:59.571" v="15" actId="2696"/>
          <pc:sldLayoutMkLst>
            <pc:docMk/>
            <pc:sldMasterMk cId="3895260687" sldId="2147483750"/>
            <pc:sldLayoutMk cId="3122448029" sldId="2147483697"/>
          </pc:sldLayoutMkLst>
        </pc:sldLayoutChg>
        <pc:sldLayoutChg chg="del">
          <pc:chgData name="Ronald Tong" userId="26f78301-a32f-460f-a787-6ee5fd2eb1b5" providerId="ADAL" clId="{380F7023-4503-420C-A125-E404155AC51C}" dt="2021-05-21T02:31:59.894" v="16" actId="2696"/>
          <pc:sldLayoutMkLst>
            <pc:docMk/>
            <pc:sldMasterMk cId="3895260687" sldId="2147483750"/>
            <pc:sldLayoutMk cId="2438476457" sldId="2147483698"/>
          </pc:sldLayoutMkLst>
        </pc:sldLayoutChg>
        <pc:sldLayoutChg chg="del">
          <pc:chgData name="Ronald Tong" userId="26f78301-a32f-460f-a787-6ee5fd2eb1b5" providerId="ADAL" clId="{380F7023-4503-420C-A125-E404155AC51C}" dt="2021-05-21T02:32:00.259" v="17" actId="2696"/>
          <pc:sldLayoutMkLst>
            <pc:docMk/>
            <pc:sldMasterMk cId="3895260687" sldId="2147483750"/>
            <pc:sldLayoutMk cId="435882480" sldId="2147483699"/>
          </pc:sldLayoutMkLst>
        </pc:sldLayoutChg>
        <pc:sldLayoutChg chg="del">
          <pc:chgData name="Ronald Tong" userId="26f78301-a32f-460f-a787-6ee5fd2eb1b5" providerId="ADAL" clId="{380F7023-4503-420C-A125-E404155AC51C}" dt="2021-05-21T02:32:00.628" v="18" actId="2696"/>
          <pc:sldLayoutMkLst>
            <pc:docMk/>
            <pc:sldMasterMk cId="3895260687" sldId="2147483750"/>
            <pc:sldLayoutMk cId="2731553844" sldId="2147483700"/>
          </pc:sldLayoutMkLst>
        </pc:sldLayoutChg>
        <pc:sldLayoutChg chg="del">
          <pc:chgData name="Ronald Tong" userId="26f78301-a32f-460f-a787-6ee5fd2eb1b5" providerId="ADAL" clId="{380F7023-4503-420C-A125-E404155AC51C}" dt="2021-05-21T02:32:01.128" v="19" actId="2696"/>
          <pc:sldLayoutMkLst>
            <pc:docMk/>
            <pc:sldMasterMk cId="3895260687" sldId="2147483750"/>
            <pc:sldLayoutMk cId="824600650" sldId="2147483701"/>
          </pc:sldLayoutMkLst>
        </pc:sldLayoutChg>
        <pc:sldLayoutChg chg="del">
          <pc:chgData name="Ronald Tong" userId="26f78301-a32f-460f-a787-6ee5fd2eb1b5" providerId="ADAL" clId="{380F7023-4503-420C-A125-E404155AC51C}" dt="2021-05-21T02:32:01.545" v="20" actId="2696"/>
          <pc:sldLayoutMkLst>
            <pc:docMk/>
            <pc:sldMasterMk cId="3895260687" sldId="2147483750"/>
            <pc:sldLayoutMk cId="138498785" sldId="2147483702"/>
          </pc:sldLayoutMkLst>
        </pc:sldLayoutChg>
        <pc:sldLayoutChg chg="del">
          <pc:chgData name="Ronald Tong" userId="26f78301-a32f-460f-a787-6ee5fd2eb1b5" providerId="ADAL" clId="{380F7023-4503-420C-A125-E404155AC51C}" dt="2021-05-21T02:32:01.942" v="21" actId="2696"/>
          <pc:sldLayoutMkLst>
            <pc:docMk/>
            <pc:sldMasterMk cId="3895260687" sldId="2147483750"/>
            <pc:sldLayoutMk cId="1880819195" sldId="2147483703"/>
          </pc:sldLayoutMkLst>
        </pc:sldLayoutChg>
        <pc:sldLayoutChg chg="del">
          <pc:chgData name="Ronald Tong" userId="26f78301-a32f-460f-a787-6ee5fd2eb1b5" providerId="ADAL" clId="{380F7023-4503-420C-A125-E404155AC51C}" dt="2021-05-21T02:32:02.346" v="22" actId="2696"/>
          <pc:sldLayoutMkLst>
            <pc:docMk/>
            <pc:sldMasterMk cId="3895260687" sldId="2147483750"/>
            <pc:sldLayoutMk cId="1478593702" sldId="2147483704"/>
          </pc:sldLayoutMkLst>
        </pc:sldLayoutChg>
        <pc:sldLayoutChg chg="del">
          <pc:chgData name="Ronald Tong" userId="26f78301-a32f-460f-a787-6ee5fd2eb1b5" providerId="ADAL" clId="{380F7023-4503-420C-A125-E404155AC51C}" dt="2021-05-21T02:32:03.766" v="23" actId="2696"/>
          <pc:sldLayoutMkLst>
            <pc:docMk/>
            <pc:sldMasterMk cId="3895260687" sldId="2147483750"/>
            <pc:sldLayoutMk cId="577818149" sldId="2147483705"/>
          </pc:sldLayoutMkLst>
        </pc:sldLayoutChg>
        <pc:sldLayoutChg chg="del">
          <pc:chgData name="Ronald Tong" userId="26f78301-a32f-460f-a787-6ee5fd2eb1b5" providerId="ADAL" clId="{380F7023-4503-420C-A125-E404155AC51C}" dt="2021-05-21T02:32:04.305" v="24" actId="2696"/>
          <pc:sldLayoutMkLst>
            <pc:docMk/>
            <pc:sldMasterMk cId="3895260687" sldId="2147483750"/>
            <pc:sldLayoutMk cId="3981774521" sldId="2147483706"/>
          </pc:sldLayoutMkLst>
        </pc:sldLayoutChg>
        <pc:sldLayoutChg chg="del">
          <pc:chgData name="Ronald Tong" userId="26f78301-a32f-460f-a787-6ee5fd2eb1b5" providerId="ADAL" clId="{380F7023-4503-420C-A125-E404155AC51C}" dt="2021-05-21T02:32:04.868" v="25" actId="2696"/>
          <pc:sldLayoutMkLst>
            <pc:docMk/>
            <pc:sldMasterMk cId="3895260687" sldId="2147483750"/>
            <pc:sldLayoutMk cId="3188080113" sldId="2147483707"/>
          </pc:sldLayoutMkLst>
        </pc:sldLayoutChg>
        <pc:sldLayoutChg chg="del">
          <pc:chgData name="Ronald Tong" userId="26f78301-a32f-460f-a787-6ee5fd2eb1b5" providerId="ADAL" clId="{380F7023-4503-420C-A125-E404155AC51C}" dt="2021-05-21T02:32:07.189" v="27" actId="2696"/>
          <pc:sldLayoutMkLst>
            <pc:docMk/>
            <pc:sldMasterMk cId="3895260687" sldId="2147483750"/>
            <pc:sldLayoutMk cId="3200722450" sldId="2147483708"/>
          </pc:sldLayoutMkLst>
        </pc:sldLayoutChg>
        <pc:sldLayoutChg chg="del">
          <pc:chgData name="Ronald Tong" userId="26f78301-a32f-460f-a787-6ee5fd2eb1b5" providerId="ADAL" clId="{380F7023-4503-420C-A125-E404155AC51C}" dt="2021-05-21T02:32:56.759" v="33" actId="2696"/>
          <pc:sldLayoutMkLst>
            <pc:docMk/>
            <pc:sldMasterMk cId="3895260687" sldId="2147483750"/>
            <pc:sldLayoutMk cId="3595470903" sldId="2147483710"/>
          </pc:sldLayoutMkLst>
        </pc:sldLayoutChg>
        <pc:sldLayoutChg chg="del">
          <pc:chgData name="Ronald Tong" userId="26f78301-a32f-460f-a787-6ee5fd2eb1b5" providerId="ADAL" clId="{380F7023-4503-420C-A125-E404155AC51C}" dt="2021-05-21T02:32:57.344" v="34" actId="2696"/>
          <pc:sldLayoutMkLst>
            <pc:docMk/>
            <pc:sldMasterMk cId="3895260687" sldId="2147483750"/>
            <pc:sldLayoutMk cId="1862364593" sldId="2147483711"/>
          </pc:sldLayoutMkLst>
        </pc:sldLayoutChg>
        <pc:sldLayoutChg chg="del">
          <pc:chgData name="Ronald Tong" userId="26f78301-a32f-460f-a787-6ee5fd2eb1b5" providerId="ADAL" clId="{380F7023-4503-420C-A125-E404155AC51C}" dt="2021-05-21T02:32:57.876" v="35" actId="2696"/>
          <pc:sldLayoutMkLst>
            <pc:docMk/>
            <pc:sldMasterMk cId="3895260687" sldId="2147483750"/>
            <pc:sldLayoutMk cId="4006932028" sldId="2147483712"/>
          </pc:sldLayoutMkLst>
        </pc:sldLayoutChg>
        <pc:sldLayoutChg chg="del">
          <pc:chgData name="Ronald Tong" userId="26f78301-a32f-460f-a787-6ee5fd2eb1b5" providerId="ADAL" clId="{380F7023-4503-420C-A125-E404155AC51C}" dt="2021-05-21T02:32:58.198" v="36" actId="2696"/>
          <pc:sldLayoutMkLst>
            <pc:docMk/>
            <pc:sldMasterMk cId="3895260687" sldId="2147483750"/>
            <pc:sldLayoutMk cId="1152526112" sldId="2147483713"/>
          </pc:sldLayoutMkLst>
        </pc:sldLayoutChg>
        <pc:sldLayoutChg chg="del">
          <pc:chgData name="Ronald Tong" userId="26f78301-a32f-460f-a787-6ee5fd2eb1b5" providerId="ADAL" clId="{380F7023-4503-420C-A125-E404155AC51C}" dt="2021-05-21T02:32:58.473" v="37" actId="2696"/>
          <pc:sldLayoutMkLst>
            <pc:docMk/>
            <pc:sldMasterMk cId="3895260687" sldId="2147483750"/>
            <pc:sldLayoutMk cId="4153234763" sldId="2147483714"/>
          </pc:sldLayoutMkLst>
        </pc:sldLayoutChg>
        <pc:sldLayoutChg chg="del">
          <pc:chgData name="Ronald Tong" userId="26f78301-a32f-460f-a787-6ee5fd2eb1b5" providerId="ADAL" clId="{380F7023-4503-420C-A125-E404155AC51C}" dt="2021-05-21T02:32:58.722" v="38" actId="2696"/>
          <pc:sldLayoutMkLst>
            <pc:docMk/>
            <pc:sldMasterMk cId="3895260687" sldId="2147483750"/>
            <pc:sldLayoutMk cId="1663600146" sldId="2147483715"/>
          </pc:sldLayoutMkLst>
        </pc:sldLayoutChg>
        <pc:sldLayoutChg chg="del">
          <pc:chgData name="Ronald Tong" userId="26f78301-a32f-460f-a787-6ee5fd2eb1b5" providerId="ADAL" clId="{380F7023-4503-420C-A125-E404155AC51C}" dt="2021-05-21T02:32:58.933" v="39" actId="2696"/>
          <pc:sldLayoutMkLst>
            <pc:docMk/>
            <pc:sldMasterMk cId="3895260687" sldId="2147483750"/>
            <pc:sldLayoutMk cId="1153431757" sldId="2147483716"/>
          </pc:sldLayoutMkLst>
        </pc:sldLayoutChg>
        <pc:sldLayoutChg chg="del">
          <pc:chgData name="Ronald Tong" userId="26f78301-a32f-460f-a787-6ee5fd2eb1b5" providerId="ADAL" clId="{380F7023-4503-420C-A125-E404155AC51C}" dt="2021-05-21T02:32:59.418" v="41" actId="2696"/>
          <pc:sldLayoutMkLst>
            <pc:docMk/>
            <pc:sldMasterMk cId="3895260687" sldId="2147483750"/>
            <pc:sldLayoutMk cId="3854091385" sldId="2147483717"/>
          </pc:sldLayoutMkLst>
        </pc:sldLayoutChg>
        <pc:sldLayoutChg chg="del">
          <pc:chgData name="Ronald Tong" userId="26f78301-a32f-460f-a787-6ee5fd2eb1b5" providerId="ADAL" clId="{380F7023-4503-420C-A125-E404155AC51C}" dt="2021-05-21T02:32:59.619" v="42" actId="2696"/>
          <pc:sldLayoutMkLst>
            <pc:docMk/>
            <pc:sldMasterMk cId="3895260687" sldId="2147483750"/>
            <pc:sldLayoutMk cId="282749746" sldId="2147483718"/>
          </pc:sldLayoutMkLst>
        </pc:sldLayoutChg>
        <pc:sldLayoutChg chg="del">
          <pc:chgData name="Ronald Tong" userId="26f78301-a32f-460f-a787-6ee5fd2eb1b5" providerId="ADAL" clId="{380F7023-4503-420C-A125-E404155AC51C}" dt="2021-05-21T02:32:59.843" v="43" actId="2696"/>
          <pc:sldLayoutMkLst>
            <pc:docMk/>
            <pc:sldMasterMk cId="3895260687" sldId="2147483750"/>
            <pc:sldLayoutMk cId="2019203552" sldId="2147483719"/>
          </pc:sldLayoutMkLst>
        </pc:sldLayoutChg>
        <pc:sldLayoutChg chg="del">
          <pc:chgData name="Ronald Tong" userId="26f78301-a32f-460f-a787-6ee5fd2eb1b5" providerId="ADAL" clId="{380F7023-4503-420C-A125-E404155AC51C}" dt="2021-05-21T02:33:00.091" v="44" actId="2696"/>
          <pc:sldLayoutMkLst>
            <pc:docMk/>
            <pc:sldMasterMk cId="3895260687" sldId="2147483750"/>
            <pc:sldLayoutMk cId="4122501001" sldId="2147483720"/>
          </pc:sldLayoutMkLst>
        </pc:sldLayoutChg>
        <pc:sldLayoutChg chg="del">
          <pc:chgData name="Ronald Tong" userId="26f78301-a32f-460f-a787-6ee5fd2eb1b5" providerId="ADAL" clId="{380F7023-4503-420C-A125-E404155AC51C}" dt="2021-05-21T02:33:00.284" v="45" actId="2696"/>
          <pc:sldLayoutMkLst>
            <pc:docMk/>
            <pc:sldMasterMk cId="3895260687" sldId="2147483750"/>
            <pc:sldLayoutMk cId="1520091698" sldId="2147483721"/>
          </pc:sldLayoutMkLst>
        </pc:sldLayoutChg>
        <pc:sldLayoutChg chg="del">
          <pc:chgData name="Ronald Tong" userId="26f78301-a32f-460f-a787-6ee5fd2eb1b5" providerId="ADAL" clId="{380F7023-4503-420C-A125-E404155AC51C}" dt="2021-05-21T02:33:00.506" v="46" actId="2696"/>
          <pc:sldLayoutMkLst>
            <pc:docMk/>
            <pc:sldMasterMk cId="3895260687" sldId="2147483750"/>
            <pc:sldLayoutMk cId="3400408347" sldId="2147483722"/>
          </pc:sldLayoutMkLst>
        </pc:sldLayoutChg>
        <pc:sldLayoutChg chg="del">
          <pc:chgData name="Ronald Tong" userId="26f78301-a32f-460f-a787-6ee5fd2eb1b5" providerId="ADAL" clId="{380F7023-4503-420C-A125-E404155AC51C}" dt="2021-05-21T02:33:00.723" v="47" actId="2696"/>
          <pc:sldLayoutMkLst>
            <pc:docMk/>
            <pc:sldMasterMk cId="3895260687" sldId="2147483750"/>
            <pc:sldLayoutMk cId="805971201" sldId="2147483723"/>
          </pc:sldLayoutMkLst>
        </pc:sldLayoutChg>
        <pc:sldLayoutChg chg="del">
          <pc:chgData name="Ronald Tong" userId="26f78301-a32f-460f-a787-6ee5fd2eb1b5" providerId="ADAL" clId="{380F7023-4503-420C-A125-E404155AC51C}" dt="2021-05-21T02:33:01.155" v="48" actId="2696"/>
          <pc:sldLayoutMkLst>
            <pc:docMk/>
            <pc:sldMasterMk cId="3895260687" sldId="2147483750"/>
            <pc:sldLayoutMk cId="3152827426" sldId="2147483724"/>
          </pc:sldLayoutMkLst>
        </pc:sldLayoutChg>
        <pc:sldLayoutChg chg="del">
          <pc:chgData name="Ronald Tong" userId="26f78301-a32f-460f-a787-6ee5fd2eb1b5" providerId="ADAL" clId="{380F7023-4503-420C-A125-E404155AC51C}" dt="2021-05-21T02:33:01.387" v="49" actId="2696"/>
          <pc:sldLayoutMkLst>
            <pc:docMk/>
            <pc:sldMasterMk cId="3895260687" sldId="2147483750"/>
            <pc:sldLayoutMk cId="1710158271" sldId="2147483725"/>
          </pc:sldLayoutMkLst>
        </pc:sldLayoutChg>
        <pc:sldLayoutChg chg="del">
          <pc:chgData name="Ronald Tong" userId="26f78301-a32f-460f-a787-6ee5fd2eb1b5" providerId="ADAL" clId="{380F7023-4503-420C-A125-E404155AC51C}" dt="2021-05-21T02:33:01.603" v="50" actId="2696"/>
          <pc:sldLayoutMkLst>
            <pc:docMk/>
            <pc:sldMasterMk cId="3895260687" sldId="2147483750"/>
            <pc:sldLayoutMk cId="1251700427" sldId="2147483726"/>
          </pc:sldLayoutMkLst>
        </pc:sldLayoutChg>
        <pc:sldLayoutChg chg="del">
          <pc:chgData name="Ronald Tong" userId="26f78301-a32f-460f-a787-6ee5fd2eb1b5" providerId="ADAL" clId="{380F7023-4503-420C-A125-E404155AC51C}" dt="2021-05-21T02:33:01.809" v="51" actId="2696"/>
          <pc:sldLayoutMkLst>
            <pc:docMk/>
            <pc:sldMasterMk cId="3895260687" sldId="2147483750"/>
            <pc:sldLayoutMk cId="611445071" sldId="2147483727"/>
          </pc:sldLayoutMkLst>
        </pc:sldLayoutChg>
        <pc:sldLayoutChg chg="del">
          <pc:chgData name="Ronald Tong" userId="26f78301-a32f-460f-a787-6ee5fd2eb1b5" providerId="ADAL" clId="{380F7023-4503-420C-A125-E404155AC51C}" dt="2021-05-21T02:33:02.010" v="52" actId="2696"/>
          <pc:sldLayoutMkLst>
            <pc:docMk/>
            <pc:sldMasterMk cId="3895260687" sldId="2147483750"/>
            <pc:sldLayoutMk cId="2426391254" sldId="2147483728"/>
          </pc:sldLayoutMkLst>
        </pc:sldLayoutChg>
        <pc:sldLayoutChg chg="del">
          <pc:chgData name="Ronald Tong" userId="26f78301-a32f-460f-a787-6ee5fd2eb1b5" providerId="ADAL" clId="{380F7023-4503-420C-A125-E404155AC51C}" dt="2021-05-21T02:33:02.203" v="53" actId="2696"/>
          <pc:sldLayoutMkLst>
            <pc:docMk/>
            <pc:sldMasterMk cId="3895260687" sldId="2147483750"/>
            <pc:sldLayoutMk cId="1103055245" sldId="2147483729"/>
          </pc:sldLayoutMkLst>
        </pc:sldLayoutChg>
        <pc:sldLayoutChg chg="del">
          <pc:chgData name="Ronald Tong" userId="26f78301-a32f-460f-a787-6ee5fd2eb1b5" providerId="ADAL" clId="{380F7023-4503-420C-A125-E404155AC51C}" dt="2021-05-21T02:33:02.811" v="54" actId="2696"/>
          <pc:sldLayoutMkLst>
            <pc:docMk/>
            <pc:sldMasterMk cId="3895260687" sldId="2147483750"/>
            <pc:sldLayoutMk cId="3202067411" sldId="2147483730"/>
          </pc:sldLayoutMkLst>
        </pc:sldLayoutChg>
        <pc:sldLayoutChg chg="del">
          <pc:chgData name="Ronald Tong" userId="26f78301-a32f-460f-a787-6ee5fd2eb1b5" providerId="ADAL" clId="{380F7023-4503-420C-A125-E404155AC51C}" dt="2021-05-21T02:33:03.042" v="55" actId="2696"/>
          <pc:sldLayoutMkLst>
            <pc:docMk/>
            <pc:sldMasterMk cId="3895260687" sldId="2147483750"/>
            <pc:sldLayoutMk cId="2459681836" sldId="2147483731"/>
          </pc:sldLayoutMkLst>
        </pc:sldLayoutChg>
        <pc:sldLayoutChg chg="del">
          <pc:chgData name="Ronald Tong" userId="26f78301-a32f-460f-a787-6ee5fd2eb1b5" providerId="ADAL" clId="{380F7023-4503-420C-A125-E404155AC51C}" dt="2021-05-21T02:33:03.258" v="56" actId="2696"/>
          <pc:sldLayoutMkLst>
            <pc:docMk/>
            <pc:sldMasterMk cId="3895260687" sldId="2147483750"/>
            <pc:sldLayoutMk cId="2320357113" sldId="2147483732"/>
          </pc:sldLayoutMkLst>
        </pc:sldLayoutChg>
        <pc:sldLayoutChg chg="del">
          <pc:chgData name="Ronald Tong" userId="26f78301-a32f-460f-a787-6ee5fd2eb1b5" providerId="ADAL" clId="{380F7023-4503-420C-A125-E404155AC51C}" dt="2021-05-21T02:33:03.490" v="57" actId="2696"/>
          <pc:sldLayoutMkLst>
            <pc:docMk/>
            <pc:sldMasterMk cId="3895260687" sldId="2147483750"/>
            <pc:sldLayoutMk cId="2468055735" sldId="2147483733"/>
          </pc:sldLayoutMkLst>
        </pc:sldLayoutChg>
        <pc:sldLayoutChg chg="del">
          <pc:chgData name="Ronald Tong" userId="26f78301-a32f-460f-a787-6ee5fd2eb1b5" providerId="ADAL" clId="{380F7023-4503-420C-A125-E404155AC51C}" dt="2021-05-21T02:33:03.712" v="58" actId="2696"/>
          <pc:sldLayoutMkLst>
            <pc:docMk/>
            <pc:sldMasterMk cId="3895260687" sldId="2147483750"/>
            <pc:sldLayoutMk cId="2512789673" sldId="2147483734"/>
          </pc:sldLayoutMkLst>
        </pc:sldLayoutChg>
        <pc:sldLayoutChg chg="del">
          <pc:chgData name="Ronald Tong" userId="26f78301-a32f-460f-a787-6ee5fd2eb1b5" providerId="ADAL" clId="{380F7023-4503-420C-A125-E404155AC51C}" dt="2021-05-21T02:33:04.113" v="60" actId="2696"/>
          <pc:sldLayoutMkLst>
            <pc:docMk/>
            <pc:sldMasterMk cId="3895260687" sldId="2147483750"/>
            <pc:sldLayoutMk cId="2105791741" sldId="2147483735"/>
          </pc:sldLayoutMkLst>
        </pc:sldLayoutChg>
        <pc:sldLayoutChg chg="del">
          <pc:chgData name="Ronald Tong" userId="26f78301-a32f-460f-a787-6ee5fd2eb1b5" providerId="ADAL" clId="{380F7023-4503-420C-A125-E404155AC51C}" dt="2021-05-21T02:33:04.313" v="61" actId="2696"/>
          <pc:sldLayoutMkLst>
            <pc:docMk/>
            <pc:sldMasterMk cId="3895260687" sldId="2147483750"/>
            <pc:sldLayoutMk cId="792800407" sldId="2147483736"/>
          </pc:sldLayoutMkLst>
        </pc:sldLayoutChg>
        <pc:sldLayoutChg chg="del">
          <pc:chgData name="Ronald Tong" userId="26f78301-a32f-460f-a787-6ee5fd2eb1b5" providerId="ADAL" clId="{380F7023-4503-420C-A125-E404155AC51C}" dt="2021-05-21T02:33:04.713" v="63" actId="2696"/>
          <pc:sldLayoutMkLst>
            <pc:docMk/>
            <pc:sldMasterMk cId="3895260687" sldId="2147483750"/>
            <pc:sldLayoutMk cId="3659482680" sldId="2147483737"/>
          </pc:sldLayoutMkLst>
        </pc:sldLayoutChg>
        <pc:sldLayoutChg chg="del">
          <pc:chgData name="Ronald Tong" userId="26f78301-a32f-460f-a787-6ee5fd2eb1b5" providerId="ADAL" clId="{380F7023-4503-420C-A125-E404155AC51C}" dt="2021-05-21T02:33:04.925" v="64" actId="2696"/>
          <pc:sldLayoutMkLst>
            <pc:docMk/>
            <pc:sldMasterMk cId="3895260687" sldId="2147483750"/>
            <pc:sldLayoutMk cId="2871057391" sldId="2147483738"/>
          </pc:sldLayoutMkLst>
        </pc:sldLayoutChg>
        <pc:sldLayoutChg chg="del">
          <pc:chgData name="Ronald Tong" userId="26f78301-a32f-460f-a787-6ee5fd2eb1b5" providerId="ADAL" clId="{380F7023-4503-420C-A125-E404155AC51C}" dt="2021-05-21T02:33:05.145" v="65" actId="2696"/>
          <pc:sldLayoutMkLst>
            <pc:docMk/>
            <pc:sldMasterMk cId="3895260687" sldId="2147483750"/>
            <pc:sldLayoutMk cId="3875809988" sldId="2147483739"/>
          </pc:sldLayoutMkLst>
        </pc:sldLayoutChg>
        <pc:sldLayoutChg chg="del">
          <pc:chgData name="Ronald Tong" userId="26f78301-a32f-460f-a787-6ee5fd2eb1b5" providerId="ADAL" clId="{380F7023-4503-420C-A125-E404155AC51C}" dt="2021-05-21T02:33:05.553" v="67" actId="2696"/>
          <pc:sldLayoutMkLst>
            <pc:docMk/>
            <pc:sldMasterMk cId="3895260687" sldId="2147483750"/>
            <pc:sldLayoutMk cId="23270675" sldId="2147483741"/>
          </pc:sldLayoutMkLst>
        </pc:sldLayoutChg>
        <pc:sldLayoutChg chg="del">
          <pc:chgData name="Ronald Tong" userId="26f78301-a32f-460f-a787-6ee5fd2eb1b5" providerId="ADAL" clId="{380F7023-4503-420C-A125-E404155AC51C}" dt="2021-05-21T02:33:05.762" v="68" actId="2696"/>
          <pc:sldLayoutMkLst>
            <pc:docMk/>
            <pc:sldMasterMk cId="3895260687" sldId="2147483750"/>
            <pc:sldLayoutMk cId="3749663659" sldId="2147483742"/>
          </pc:sldLayoutMkLst>
        </pc:sldLayoutChg>
        <pc:sldLayoutChg chg="del">
          <pc:chgData name="Ronald Tong" userId="26f78301-a32f-460f-a787-6ee5fd2eb1b5" providerId="ADAL" clId="{380F7023-4503-420C-A125-E404155AC51C}" dt="2021-05-21T02:33:05.978" v="69" actId="2696"/>
          <pc:sldLayoutMkLst>
            <pc:docMk/>
            <pc:sldMasterMk cId="3895260687" sldId="2147483750"/>
            <pc:sldLayoutMk cId="1539061098" sldId="2147483743"/>
          </pc:sldLayoutMkLst>
        </pc:sldLayoutChg>
        <pc:sldLayoutChg chg="del">
          <pc:chgData name="Ronald Tong" userId="26f78301-a32f-460f-a787-6ee5fd2eb1b5" providerId="ADAL" clId="{380F7023-4503-420C-A125-E404155AC51C}" dt="2021-05-21T02:33:06.595" v="70" actId="2696"/>
          <pc:sldLayoutMkLst>
            <pc:docMk/>
            <pc:sldMasterMk cId="3895260687" sldId="2147483750"/>
            <pc:sldLayoutMk cId="3648040372" sldId="2147483744"/>
          </pc:sldLayoutMkLst>
        </pc:sldLayoutChg>
        <pc:sldLayoutChg chg="del">
          <pc:chgData name="Ronald Tong" userId="26f78301-a32f-460f-a787-6ee5fd2eb1b5" providerId="ADAL" clId="{380F7023-4503-420C-A125-E404155AC51C}" dt="2021-05-21T02:33:07.049" v="71" actId="2696"/>
          <pc:sldLayoutMkLst>
            <pc:docMk/>
            <pc:sldMasterMk cId="3895260687" sldId="2147483750"/>
            <pc:sldLayoutMk cId="1212733677" sldId="2147483748"/>
          </pc:sldLayoutMkLst>
        </pc:sldLayoutChg>
        <pc:sldLayoutChg chg="del">
          <pc:chgData name="Ronald Tong" userId="26f78301-a32f-460f-a787-6ee5fd2eb1b5" providerId="ADAL" clId="{380F7023-4503-420C-A125-E404155AC51C}" dt="2021-05-21T02:32:06.556" v="26" actId="2696"/>
          <pc:sldLayoutMkLst>
            <pc:docMk/>
            <pc:sldMasterMk cId="3895260687" sldId="2147483750"/>
            <pc:sldLayoutMk cId="1103142216" sldId="2147483768"/>
          </pc:sldLayoutMkLst>
        </pc:sldLayoutChg>
        <pc:sldLayoutChg chg="del">
          <pc:chgData name="Ronald Tong" userId="26f78301-a32f-460f-a787-6ee5fd2eb1b5" providerId="ADAL" clId="{380F7023-4503-420C-A125-E404155AC51C}" dt="2021-05-21T02:32:59.179" v="40" actId="2696"/>
          <pc:sldLayoutMkLst>
            <pc:docMk/>
            <pc:sldMasterMk cId="3895260687" sldId="2147483750"/>
            <pc:sldLayoutMk cId="4261844177" sldId="2147483769"/>
          </pc:sldLayoutMkLst>
        </pc:sldLayoutChg>
        <pc:sldLayoutChg chg="del">
          <pc:chgData name="Ronald Tong" userId="26f78301-a32f-460f-a787-6ee5fd2eb1b5" providerId="ADAL" clId="{380F7023-4503-420C-A125-E404155AC51C}" dt="2021-05-21T02:33:04.513" v="62" actId="2696"/>
          <pc:sldLayoutMkLst>
            <pc:docMk/>
            <pc:sldMasterMk cId="3895260687" sldId="2147483750"/>
            <pc:sldLayoutMk cId="3973955591" sldId="2147483773"/>
          </pc:sldLayoutMkLst>
        </pc:sldLayoutChg>
        <pc:sldLayoutChg chg="del">
          <pc:chgData name="Ronald Tong" userId="26f78301-a32f-460f-a787-6ee5fd2eb1b5" providerId="ADAL" clId="{380F7023-4503-420C-A125-E404155AC51C}" dt="2021-05-21T02:33:03.912" v="59" actId="2696"/>
          <pc:sldLayoutMkLst>
            <pc:docMk/>
            <pc:sldMasterMk cId="3895260687" sldId="2147483750"/>
            <pc:sldLayoutMk cId="3330947129" sldId="2147483779"/>
          </pc:sldLayoutMkLst>
        </pc:sldLayoutChg>
        <pc:sldLayoutChg chg="del">
          <pc:chgData name="Ronald Tong" userId="26f78301-a32f-460f-a787-6ee5fd2eb1b5" providerId="ADAL" clId="{380F7023-4503-420C-A125-E404155AC51C}" dt="2021-05-21T02:33:05.345" v="66" actId="2696"/>
          <pc:sldLayoutMkLst>
            <pc:docMk/>
            <pc:sldMasterMk cId="3895260687" sldId="2147483750"/>
            <pc:sldLayoutMk cId="1221174130" sldId="2147483780"/>
          </pc:sldLayoutMkLst>
        </pc:sldLayoutChg>
        <pc:sldLayoutChg chg="del">
          <pc:chgData name="Ronald Tong" userId="26f78301-a32f-460f-a787-6ee5fd2eb1b5" providerId="ADAL" clId="{380F7023-4503-420C-A125-E404155AC51C}" dt="2021-05-21T02:32:09.779" v="29" actId="2696"/>
          <pc:sldLayoutMkLst>
            <pc:docMk/>
            <pc:sldMasterMk cId="3895260687" sldId="2147483750"/>
            <pc:sldLayoutMk cId="3421708092" sldId="2147483781"/>
          </pc:sldLayoutMkLst>
        </pc:sldLayoutChg>
        <pc:sldLayoutChg chg="del">
          <pc:chgData name="Ronald Tong" userId="26f78301-a32f-460f-a787-6ee5fd2eb1b5" providerId="ADAL" clId="{380F7023-4503-420C-A125-E404155AC51C}" dt="2021-05-21T02:33:08.136" v="72" actId="2696"/>
          <pc:sldLayoutMkLst>
            <pc:docMk/>
            <pc:sldMasterMk cId="3895260687" sldId="2147483750"/>
            <pc:sldLayoutMk cId="3358833821" sldId="2147483783"/>
          </pc:sldLayoutMkLst>
        </pc:sldLayoutChg>
        <pc:sldLayoutChg chg="del">
          <pc:chgData name="Ronald Tong" userId="26f78301-a32f-460f-a787-6ee5fd2eb1b5" providerId="ADAL" clId="{380F7023-4503-420C-A125-E404155AC51C}" dt="2021-05-21T02:32:31.546" v="31" actId="2696"/>
          <pc:sldLayoutMkLst>
            <pc:docMk/>
            <pc:sldMasterMk cId="3895260687" sldId="2147483750"/>
            <pc:sldLayoutMk cId="3342567012" sldId="2147483785"/>
          </pc:sldLayoutMkLst>
        </pc:sldLayoutChg>
        <pc:sldLayoutChg chg="del">
          <pc:chgData name="Ronald Tong" userId="26f78301-a32f-460f-a787-6ee5fd2eb1b5" providerId="ADAL" clId="{380F7023-4503-420C-A125-E404155AC51C}" dt="2021-05-21T02:32:32" v="32" actId="2696"/>
          <pc:sldLayoutMkLst>
            <pc:docMk/>
            <pc:sldMasterMk cId="3895260687" sldId="2147483750"/>
            <pc:sldLayoutMk cId="1929483091" sldId="2147483786"/>
          </pc:sldLayoutMkLst>
        </pc:sldLayoutChg>
        <pc:sldLayoutChg chg="del">
          <pc:chgData name="Ronald Tong" userId="26f78301-a32f-460f-a787-6ee5fd2eb1b5" providerId="ADAL" clId="{380F7023-4503-420C-A125-E404155AC51C}" dt="2021-05-21T02:32:30.852" v="30" actId="2696"/>
          <pc:sldLayoutMkLst>
            <pc:docMk/>
            <pc:sldMasterMk cId="3895260687" sldId="2147483750"/>
            <pc:sldLayoutMk cId="2742342516" sldId="2147483787"/>
          </pc:sldLayoutMkLst>
        </pc:sldLayoutChg>
        <pc:sldLayoutChg chg="del">
          <pc:chgData name="Ronald Tong" userId="26f78301-a32f-460f-a787-6ee5fd2eb1b5" providerId="ADAL" clId="{380F7023-4503-420C-A125-E404155AC51C}" dt="2021-05-21T02:32:09.215" v="28" actId="2696"/>
          <pc:sldLayoutMkLst>
            <pc:docMk/>
            <pc:sldMasterMk cId="3895260687" sldId="2147483750"/>
            <pc:sldLayoutMk cId="2526240474" sldId="2147483788"/>
          </pc:sldLayoutMkLst>
        </pc:sldLayoutChg>
      </pc:sldMasterChg>
    </pc:docChg>
  </pc:docChgLst>
  <pc:docChgLst>
    <pc:chgData name="Ronald Tong" userId="26f78301-a32f-460f-a787-6ee5fd2eb1b5" providerId="ADAL" clId="{98540566-7348-477D-A01A-96755C829793}"/>
    <pc:docChg chg="delSld modSld modSection">
      <pc:chgData name="Ronald Tong" userId="26f78301-a32f-460f-a787-6ee5fd2eb1b5" providerId="ADAL" clId="{98540566-7348-477D-A01A-96755C829793}" dt="2021-05-20T13:03:44.014" v="146" actId="47"/>
      <pc:docMkLst>
        <pc:docMk/>
      </pc:docMkLst>
      <pc:sldChg chg="del">
        <pc:chgData name="Ronald Tong" userId="26f78301-a32f-460f-a787-6ee5fd2eb1b5" providerId="ADAL" clId="{98540566-7348-477D-A01A-96755C829793}" dt="2021-05-20T13:03:37.704" v="109" actId="47"/>
        <pc:sldMkLst>
          <pc:docMk/>
          <pc:sldMk cId="2822414997" sldId="340"/>
        </pc:sldMkLst>
      </pc:sldChg>
      <pc:sldChg chg="modSp mod">
        <pc:chgData name="Ronald Tong" userId="26f78301-a32f-460f-a787-6ee5fd2eb1b5" providerId="ADAL" clId="{98540566-7348-477D-A01A-96755C829793}" dt="2021-05-20T12:59:12.257" v="1" actId="20577"/>
        <pc:sldMkLst>
          <pc:docMk/>
          <pc:sldMk cId="442674025" sldId="362"/>
        </pc:sldMkLst>
        <pc:spChg chg="mod">
          <ac:chgData name="Ronald Tong" userId="26f78301-a32f-460f-a787-6ee5fd2eb1b5" providerId="ADAL" clId="{98540566-7348-477D-A01A-96755C829793}" dt="2021-05-20T12:59:12.257" v="1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del">
        <pc:chgData name="Ronald Tong" userId="26f78301-a32f-460f-a787-6ee5fd2eb1b5" providerId="ADAL" clId="{98540566-7348-477D-A01A-96755C829793}" dt="2021-05-20T13:03:38.829" v="111" actId="47"/>
        <pc:sldMkLst>
          <pc:docMk/>
          <pc:sldMk cId="3574212944" sldId="365"/>
        </pc:sldMkLst>
      </pc:sldChg>
      <pc:sldChg chg="del">
        <pc:chgData name="Ronald Tong" userId="26f78301-a32f-460f-a787-6ee5fd2eb1b5" providerId="ADAL" clId="{98540566-7348-477D-A01A-96755C829793}" dt="2021-05-20T13:03:38.353" v="110" actId="47"/>
        <pc:sldMkLst>
          <pc:docMk/>
          <pc:sldMk cId="1870309543" sldId="366"/>
        </pc:sldMkLst>
      </pc:sldChg>
      <pc:sldChg chg="del">
        <pc:chgData name="Ronald Tong" userId="26f78301-a32f-460f-a787-6ee5fd2eb1b5" providerId="ADAL" clId="{98540566-7348-477D-A01A-96755C829793}" dt="2021-05-20T13:03:39.251" v="112" actId="47"/>
        <pc:sldMkLst>
          <pc:docMk/>
          <pc:sldMk cId="1033578671" sldId="368"/>
        </pc:sldMkLst>
      </pc:sldChg>
      <pc:sldChg chg="del">
        <pc:chgData name="Ronald Tong" userId="26f78301-a32f-460f-a787-6ee5fd2eb1b5" providerId="ADAL" clId="{98540566-7348-477D-A01A-96755C829793}" dt="2021-05-20T13:03:42.981" v="139" actId="47"/>
        <pc:sldMkLst>
          <pc:docMk/>
          <pc:sldMk cId="2328020554" sldId="387"/>
        </pc:sldMkLst>
      </pc:sldChg>
      <pc:sldChg chg="del">
        <pc:chgData name="Ronald Tong" userId="26f78301-a32f-460f-a787-6ee5fd2eb1b5" providerId="ADAL" clId="{98540566-7348-477D-A01A-96755C829793}" dt="2021-05-20T13:03:39.517" v="113" actId="47"/>
        <pc:sldMkLst>
          <pc:docMk/>
          <pc:sldMk cId="2618313042" sldId="390"/>
        </pc:sldMkLst>
      </pc:sldChg>
      <pc:sldChg chg="del">
        <pc:chgData name="Ronald Tong" userId="26f78301-a32f-460f-a787-6ee5fd2eb1b5" providerId="ADAL" clId="{98540566-7348-477D-A01A-96755C829793}" dt="2021-05-20T13:03:40.127" v="116" actId="47"/>
        <pc:sldMkLst>
          <pc:docMk/>
          <pc:sldMk cId="2365447075" sldId="391"/>
        </pc:sldMkLst>
      </pc:sldChg>
      <pc:sldChg chg="del">
        <pc:chgData name="Ronald Tong" userId="26f78301-a32f-460f-a787-6ee5fd2eb1b5" providerId="ADAL" clId="{98540566-7348-477D-A01A-96755C829793}" dt="2021-05-20T13:03:41.171" v="121" actId="47"/>
        <pc:sldMkLst>
          <pc:docMk/>
          <pc:sldMk cId="1999557793" sldId="392"/>
        </pc:sldMkLst>
      </pc:sldChg>
      <pc:sldChg chg="del">
        <pc:chgData name="Ronald Tong" userId="26f78301-a32f-460f-a787-6ee5fd2eb1b5" providerId="ADAL" clId="{98540566-7348-477D-A01A-96755C829793}" dt="2021-05-20T13:03:42.541" v="127" actId="47"/>
        <pc:sldMkLst>
          <pc:docMk/>
          <pc:sldMk cId="515801379" sldId="393"/>
        </pc:sldMkLst>
      </pc:sldChg>
      <pc:sldChg chg="del">
        <pc:chgData name="Ronald Tong" userId="26f78301-a32f-460f-a787-6ee5fd2eb1b5" providerId="ADAL" clId="{98540566-7348-477D-A01A-96755C829793}" dt="2021-05-20T13:03:42.456" v="124" actId="47"/>
        <pc:sldMkLst>
          <pc:docMk/>
          <pc:sldMk cId="3105013060" sldId="395"/>
        </pc:sldMkLst>
      </pc:sldChg>
      <pc:sldChg chg="del">
        <pc:chgData name="Ronald Tong" userId="26f78301-a32f-460f-a787-6ee5fd2eb1b5" providerId="ADAL" clId="{98540566-7348-477D-A01A-96755C829793}" dt="2021-05-20T13:03:42.605" v="129" actId="47"/>
        <pc:sldMkLst>
          <pc:docMk/>
          <pc:sldMk cId="2473012501" sldId="396"/>
        </pc:sldMkLst>
      </pc:sldChg>
      <pc:sldChg chg="del">
        <pc:chgData name="Ronald Tong" userId="26f78301-a32f-460f-a787-6ee5fd2eb1b5" providerId="ADAL" clId="{98540566-7348-477D-A01A-96755C829793}" dt="2021-05-20T13:03:42.997" v="140" actId="47"/>
        <pc:sldMkLst>
          <pc:docMk/>
          <pc:sldMk cId="2382818051" sldId="397"/>
        </pc:sldMkLst>
      </pc:sldChg>
      <pc:sldChg chg="del">
        <pc:chgData name="Ronald Tong" userId="26f78301-a32f-460f-a787-6ee5fd2eb1b5" providerId="ADAL" clId="{98540566-7348-477D-A01A-96755C829793}" dt="2021-05-20T13:03:39.727" v="114" actId="47"/>
        <pc:sldMkLst>
          <pc:docMk/>
          <pc:sldMk cId="1567741735" sldId="398"/>
        </pc:sldMkLst>
      </pc:sldChg>
      <pc:sldChg chg="del">
        <pc:chgData name="Ronald Tong" userId="26f78301-a32f-460f-a787-6ee5fd2eb1b5" providerId="ADAL" clId="{98540566-7348-477D-A01A-96755C829793}" dt="2021-05-20T13:03:39.898" v="115" actId="47"/>
        <pc:sldMkLst>
          <pc:docMk/>
          <pc:sldMk cId="3089757844" sldId="399"/>
        </pc:sldMkLst>
      </pc:sldChg>
      <pc:sldChg chg="del">
        <pc:chgData name="Ronald Tong" userId="26f78301-a32f-460f-a787-6ee5fd2eb1b5" providerId="ADAL" clId="{98540566-7348-477D-A01A-96755C829793}" dt="2021-05-20T13:03:40.541" v="118" actId="47"/>
        <pc:sldMkLst>
          <pc:docMk/>
          <pc:sldMk cId="2193336546" sldId="400"/>
        </pc:sldMkLst>
      </pc:sldChg>
      <pc:sldChg chg="del">
        <pc:chgData name="Ronald Tong" userId="26f78301-a32f-460f-a787-6ee5fd2eb1b5" providerId="ADAL" clId="{98540566-7348-477D-A01A-96755C829793}" dt="2021-05-20T13:03:42.401" v="123" actId="47"/>
        <pc:sldMkLst>
          <pc:docMk/>
          <pc:sldMk cId="3383132242" sldId="401"/>
        </pc:sldMkLst>
      </pc:sldChg>
      <pc:sldChg chg="del">
        <pc:chgData name="Ronald Tong" userId="26f78301-a32f-460f-a787-6ee5fd2eb1b5" providerId="ADAL" clId="{98540566-7348-477D-A01A-96755C829793}" dt="2021-05-20T13:03:42.581" v="128" actId="47"/>
        <pc:sldMkLst>
          <pc:docMk/>
          <pc:sldMk cId="3320689022" sldId="402"/>
        </pc:sldMkLst>
      </pc:sldChg>
      <pc:sldChg chg="del">
        <pc:chgData name="Ronald Tong" userId="26f78301-a32f-460f-a787-6ee5fd2eb1b5" providerId="ADAL" clId="{98540566-7348-477D-A01A-96755C829793}" dt="2021-05-20T13:03:40.968" v="120" actId="47"/>
        <pc:sldMkLst>
          <pc:docMk/>
          <pc:sldMk cId="3836401717" sldId="403"/>
        </pc:sldMkLst>
      </pc:sldChg>
      <pc:sldChg chg="del">
        <pc:chgData name="Ronald Tong" userId="26f78301-a32f-460f-a787-6ee5fd2eb1b5" providerId="ADAL" clId="{98540566-7348-477D-A01A-96755C829793}" dt="2021-05-20T13:03:42.519" v="126" actId="47"/>
        <pc:sldMkLst>
          <pc:docMk/>
          <pc:sldMk cId="1784500818" sldId="404"/>
        </pc:sldMkLst>
      </pc:sldChg>
      <pc:sldChg chg="del">
        <pc:chgData name="Ronald Tong" userId="26f78301-a32f-460f-a787-6ee5fd2eb1b5" providerId="ADAL" clId="{98540566-7348-477D-A01A-96755C829793}" dt="2021-05-20T13:03:43.079" v="142" actId="47"/>
        <pc:sldMkLst>
          <pc:docMk/>
          <pc:sldMk cId="2381463264" sldId="406"/>
        </pc:sldMkLst>
      </pc:sldChg>
      <pc:sldChg chg="del">
        <pc:chgData name="Ronald Tong" userId="26f78301-a32f-460f-a787-6ee5fd2eb1b5" providerId="ADAL" clId="{98540566-7348-477D-A01A-96755C829793}" dt="2021-05-20T13:03:42.685" v="130" actId="47"/>
        <pc:sldMkLst>
          <pc:docMk/>
          <pc:sldMk cId="3623665263" sldId="407"/>
        </pc:sldMkLst>
      </pc:sldChg>
      <pc:sldChg chg="del">
        <pc:chgData name="Ronald Tong" userId="26f78301-a32f-460f-a787-6ee5fd2eb1b5" providerId="ADAL" clId="{98540566-7348-477D-A01A-96755C829793}" dt="2021-05-20T13:03:41.923" v="122" actId="47"/>
        <pc:sldMkLst>
          <pc:docMk/>
          <pc:sldMk cId="1651841752" sldId="408"/>
        </pc:sldMkLst>
      </pc:sldChg>
      <pc:sldChg chg="del">
        <pc:chgData name="Ronald Tong" userId="26f78301-a32f-460f-a787-6ee5fd2eb1b5" providerId="ADAL" clId="{98540566-7348-477D-A01A-96755C829793}" dt="2021-05-20T13:03:42.476" v="125" actId="47"/>
        <pc:sldMkLst>
          <pc:docMk/>
          <pc:sldMk cId="1245780984" sldId="409"/>
        </pc:sldMkLst>
      </pc:sldChg>
      <pc:sldChg chg="del">
        <pc:chgData name="Ronald Tong" userId="26f78301-a32f-460f-a787-6ee5fd2eb1b5" providerId="ADAL" clId="{98540566-7348-477D-A01A-96755C829793}" dt="2021-05-20T13:03:40.752" v="119" actId="47"/>
        <pc:sldMkLst>
          <pc:docMk/>
          <pc:sldMk cId="1510256380" sldId="410"/>
        </pc:sldMkLst>
      </pc:sldChg>
      <pc:sldChg chg="del">
        <pc:chgData name="Ronald Tong" userId="26f78301-a32f-460f-a787-6ee5fd2eb1b5" providerId="ADAL" clId="{98540566-7348-477D-A01A-96755C829793}" dt="2021-05-20T13:03:42.727" v="131" actId="47"/>
        <pc:sldMkLst>
          <pc:docMk/>
          <pc:sldMk cId="1921806809" sldId="448"/>
        </pc:sldMkLst>
      </pc:sldChg>
      <pc:sldChg chg="del">
        <pc:chgData name="Ronald Tong" userId="26f78301-a32f-460f-a787-6ee5fd2eb1b5" providerId="ADAL" clId="{98540566-7348-477D-A01A-96755C829793}" dt="2021-05-20T13:03:42.747" v="132" actId="47"/>
        <pc:sldMkLst>
          <pc:docMk/>
          <pc:sldMk cId="2022368201" sldId="449"/>
        </pc:sldMkLst>
      </pc:sldChg>
      <pc:sldChg chg="del">
        <pc:chgData name="Ronald Tong" userId="26f78301-a32f-460f-a787-6ee5fd2eb1b5" providerId="ADAL" clId="{98540566-7348-477D-A01A-96755C829793}" dt="2021-05-20T13:03:42.790" v="133" actId="47"/>
        <pc:sldMkLst>
          <pc:docMk/>
          <pc:sldMk cId="225436880" sldId="450"/>
        </pc:sldMkLst>
      </pc:sldChg>
      <pc:sldChg chg="del">
        <pc:chgData name="Ronald Tong" userId="26f78301-a32f-460f-a787-6ee5fd2eb1b5" providerId="ADAL" clId="{98540566-7348-477D-A01A-96755C829793}" dt="2021-05-20T13:03:42.811" v="134" actId="47"/>
        <pc:sldMkLst>
          <pc:docMk/>
          <pc:sldMk cId="886320760" sldId="451"/>
        </pc:sldMkLst>
      </pc:sldChg>
      <pc:sldChg chg="del">
        <pc:chgData name="Ronald Tong" userId="26f78301-a32f-460f-a787-6ee5fd2eb1b5" providerId="ADAL" clId="{98540566-7348-477D-A01A-96755C829793}" dt="2021-05-20T13:03:42.855" v="135" actId="47"/>
        <pc:sldMkLst>
          <pc:docMk/>
          <pc:sldMk cId="1191820038" sldId="452"/>
        </pc:sldMkLst>
      </pc:sldChg>
      <pc:sldChg chg="del">
        <pc:chgData name="Ronald Tong" userId="26f78301-a32f-460f-a787-6ee5fd2eb1b5" providerId="ADAL" clId="{98540566-7348-477D-A01A-96755C829793}" dt="2021-05-20T13:03:42.876" v="136" actId="47"/>
        <pc:sldMkLst>
          <pc:docMk/>
          <pc:sldMk cId="314090459" sldId="453"/>
        </pc:sldMkLst>
      </pc:sldChg>
      <pc:sldChg chg="del">
        <pc:chgData name="Ronald Tong" userId="26f78301-a32f-460f-a787-6ee5fd2eb1b5" providerId="ADAL" clId="{98540566-7348-477D-A01A-96755C829793}" dt="2021-05-20T13:03:42.918" v="137" actId="47"/>
        <pc:sldMkLst>
          <pc:docMk/>
          <pc:sldMk cId="3600401865" sldId="454"/>
        </pc:sldMkLst>
      </pc:sldChg>
      <pc:sldChg chg="del">
        <pc:chgData name="Ronald Tong" userId="26f78301-a32f-460f-a787-6ee5fd2eb1b5" providerId="ADAL" clId="{98540566-7348-477D-A01A-96755C829793}" dt="2021-05-20T13:03:42.935" v="138" actId="47"/>
        <pc:sldMkLst>
          <pc:docMk/>
          <pc:sldMk cId="1383024916" sldId="455"/>
        </pc:sldMkLst>
      </pc:sldChg>
      <pc:sldChg chg="del">
        <pc:chgData name="Ronald Tong" userId="26f78301-a32f-460f-a787-6ee5fd2eb1b5" providerId="ADAL" clId="{98540566-7348-477D-A01A-96755C829793}" dt="2021-05-20T13:03:43.107" v="143" actId="47"/>
        <pc:sldMkLst>
          <pc:docMk/>
          <pc:sldMk cId="1170989177" sldId="456"/>
        </pc:sldMkLst>
      </pc:sldChg>
      <pc:sldChg chg="del">
        <pc:chgData name="Ronald Tong" userId="26f78301-a32f-460f-a787-6ee5fd2eb1b5" providerId="ADAL" clId="{98540566-7348-477D-A01A-96755C829793}" dt="2021-05-20T13:03:43.151" v="144" actId="47"/>
        <pc:sldMkLst>
          <pc:docMk/>
          <pc:sldMk cId="3582816524" sldId="457"/>
        </pc:sldMkLst>
      </pc:sldChg>
      <pc:sldChg chg="del">
        <pc:chgData name="Ronald Tong" userId="26f78301-a32f-460f-a787-6ee5fd2eb1b5" providerId="ADAL" clId="{98540566-7348-477D-A01A-96755C829793}" dt="2021-05-20T13:03:43.171" v="145" actId="47"/>
        <pc:sldMkLst>
          <pc:docMk/>
          <pc:sldMk cId="3693538750" sldId="458"/>
        </pc:sldMkLst>
      </pc:sldChg>
      <pc:sldChg chg="del">
        <pc:chgData name="Ronald Tong" userId="26f78301-a32f-460f-a787-6ee5fd2eb1b5" providerId="ADAL" clId="{98540566-7348-477D-A01A-96755C829793}" dt="2021-05-20T13:03:44.014" v="146" actId="47"/>
        <pc:sldMkLst>
          <pc:docMk/>
          <pc:sldMk cId="227922452" sldId="459"/>
        </pc:sldMkLst>
      </pc:sldChg>
      <pc:sldChg chg="del">
        <pc:chgData name="Ronald Tong" userId="26f78301-a32f-460f-a787-6ee5fd2eb1b5" providerId="ADAL" clId="{98540566-7348-477D-A01A-96755C829793}" dt="2021-05-20T13:03:43.039" v="141" actId="47"/>
        <pc:sldMkLst>
          <pc:docMk/>
          <pc:sldMk cId="4046642034" sldId="463"/>
        </pc:sldMkLst>
      </pc:sldChg>
      <pc:sldChg chg="del">
        <pc:chgData name="Ronald Tong" userId="26f78301-a32f-460f-a787-6ee5fd2eb1b5" providerId="ADAL" clId="{98540566-7348-477D-A01A-96755C829793}" dt="2021-05-20T13:03:40.349" v="117" actId="47"/>
        <pc:sldMkLst>
          <pc:docMk/>
          <pc:sldMk cId="3258402912" sldId="464"/>
        </pc:sldMkLst>
      </pc:sldChg>
      <pc:sldChg chg="del">
        <pc:chgData name="Ronald Tong" userId="26f78301-a32f-460f-a787-6ee5fd2eb1b5" providerId="ADAL" clId="{98540566-7348-477D-A01A-96755C829793}" dt="2021-05-20T13:03:35.530" v="108" actId="47"/>
        <pc:sldMkLst>
          <pc:docMk/>
          <pc:sldMk cId="3473107923" sldId="466"/>
        </pc:sldMkLst>
      </pc:sldChg>
      <pc:sldChg chg="modSp mod">
        <pc:chgData name="Ronald Tong" userId="26f78301-a32f-460f-a787-6ee5fd2eb1b5" providerId="ADAL" clId="{98540566-7348-477D-A01A-96755C829793}" dt="2021-05-20T13:01:30.777" v="27" actId="20577"/>
        <pc:sldMkLst>
          <pc:docMk/>
          <pc:sldMk cId="2263775910" sldId="467"/>
        </pc:sldMkLst>
        <pc:spChg chg="mod">
          <ac:chgData name="Ronald Tong" userId="26f78301-a32f-460f-a787-6ee5fd2eb1b5" providerId="ADAL" clId="{98540566-7348-477D-A01A-96755C829793}" dt="2021-05-20T13:01:30.777" v="27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98540566-7348-477D-A01A-96755C829793}" dt="2021-05-20T13:01:47.638" v="53" actId="20577"/>
        <pc:sldMkLst>
          <pc:docMk/>
          <pc:sldMk cId="3914480131" sldId="470"/>
        </pc:sldMkLst>
        <pc:spChg chg="mod">
          <ac:chgData name="Ronald Tong" userId="26f78301-a32f-460f-a787-6ee5fd2eb1b5" providerId="ADAL" clId="{98540566-7348-477D-A01A-96755C829793}" dt="2021-05-20T13:01:47.638" v="53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98540566-7348-477D-A01A-96755C829793}" dt="2021-05-20T13:02:05.832" v="107" actId="6549"/>
        <pc:sldMkLst>
          <pc:docMk/>
          <pc:sldMk cId="1818299887" sldId="471"/>
        </pc:sldMkLst>
        <pc:spChg chg="mod">
          <ac:chgData name="Ronald Tong" userId="26f78301-a32f-460f-a787-6ee5fd2eb1b5" providerId="ADAL" clId="{98540566-7348-477D-A01A-96755C829793}" dt="2021-05-20T13:02:05.832" v="107" actId="6549"/>
          <ac:spMkLst>
            <pc:docMk/>
            <pc:sldMk cId="1818299887" sldId="471"/>
            <ac:spMk id="2" creationId="{F8C29437-4F8B-4E68-8161-A3F6DCCB6FA8}"/>
          </ac:spMkLst>
        </pc:spChg>
      </pc:sldChg>
    </pc:docChg>
  </pc:docChgLst>
  <pc:docChgLst>
    <pc:chgData name="Fatima Munshi" userId="S::fatima.munshi@mottmac.com::b78570e2-69b0-4a50-8e79-478c705a9aa3" providerId="AD" clId="Web-{19FF1161-AD80-A9EB-0881-B16C501D0254}"/>
    <pc:docChg chg="modSld">
      <pc:chgData name="Fatima Munshi" userId="S::fatima.munshi@mottmac.com::b78570e2-69b0-4a50-8e79-478c705a9aa3" providerId="AD" clId="Web-{19FF1161-AD80-A9EB-0881-B16C501D0254}" dt="2020-11-24T11:05:09.823" v="0" actId="1076"/>
      <pc:docMkLst>
        <pc:docMk/>
      </pc:docMkLst>
      <pc:sldChg chg="modSp">
        <pc:chgData name="Fatima Munshi" userId="S::fatima.munshi@mottmac.com::b78570e2-69b0-4a50-8e79-478c705a9aa3" providerId="AD" clId="Web-{19FF1161-AD80-A9EB-0881-B16C501D0254}" dt="2020-11-24T11:05:09.823" v="0" actId="1076"/>
        <pc:sldMkLst>
          <pc:docMk/>
          <pc:sldMk cId="3383132242" sldId="401"/>
        </pc:sldMkLst>
        <pc:spChg chg="mod">
          <ac:chgData name="Fatima Munshi" userId="S::fatima.munshi@mottmac.com::b78570e2-69b0-4a50-8e79-478c705a9aa3" providerId="AD" clId="Web-{19FF1161-AD80-A9EB-0881-B16C501D0254}" dt="2020-11-24T11:05:09.823" v="0" actId="1076"/>
          <ac:spMkLst>
            <pc:docMk/>
            <pc:sldMk cId="3383132242" sldId="401"/>
            <ac:spMk id="8" creationId="{47EBA904-6E0E-4B8D-9697-C6905829931E}"/>
          </ac:spMkLst>
        </pc:spChg>
      </pc:sldChg>
    </pc:docChg>
  </pc:docChgLst>
  <pc:docChgLst>
    <pc:chgData name="Ronald Tong" userId="26f78301-a32f-460f-a787-6ee5fd2eb1b5" providerId="ADAL" clId="{FE55835C-928F-435F-AC9C-082EFE9F389C}"/>
    <pc:docChg chg="custSel modSld">
      <pc:chgData name="Ronald Tong" userId="26f78301-a32f-460f-a787-6ee5fd2eb1b5" providerId="ADAL" clId="{FE55835C-928F-435F-AC9C-082EFE9F389C}" dt="2021-05-19T10:01:33.224" v="596" actId="20577"/>
      <pc:docMkLst>
        <pc:docMk/>
      </pc:docMkLst>
      <pc:sldChg chg="modSp mod">
        <pc:chgData name="Ronald Tong" userId="26f78301-a32f-460f-a787-6ee5fd2eb1b5" providerId="ADAL" clId="{FE55835C-928F-435F-AC9C-082EFE9F389C}" dt="2021-05-19T08:50:25.936" v="1" actId="14100"/>
        <pc:sldMkLst>
          <pc:docMk/>
          <pc:sldMk cId="442674025" sldId="362"/>
        </pc:sldMkLst>
        <pc:spChg chg="mod">
          <ac:chgData name="Ronald Tong" userId="26f78301-a32f-460f-a787-6ee5fd2eb1b5" providerId="ADAL" clId="{FE55835C-928F-435F-AC9C-082EFE9F389C}" dt="2021-05-19T08:50:25.936" v="1" actId="14100"/>
          <ac:spMkLst>
            <pc:docMk/>
            <pc:sldMk cId="442674025" sldId="362"/>
            <ac:spMk id="6" creationId="{425CDCAC-CFF0-4337-A1CB-314B948EA2E8}"/>
          </ac:spMkLst>
        </pc:spChg>
      </pc:sldChg>
      <pc:sldChg chg="modSp mod">
        <pc:chgData name="Ronald Tong" userId="26f78301-a32f-460f-a787-6ee5fd2eb1b5" providerId="ADAL" clId="{FE55835C-928F-435F-AC9C-082EFE9F389C}" dt="2021-05-19T10:01:33.224" v="596" actId="20577"/>
        <pc:sldMkLst>
          <pc:docMk/>
          <pc:sldMk cId="2263775910" sldId="467"/>
        </pc:sldMkLst>
        <pc:spChg chg="mod">
          <ac:chgData name="Ronald Tong" userId="26f78301-a32f-460f-a787-6ee5fd2eb1b5" providerId="ADAL" clId="{FE55835C-928F-435F-AC9C-082EFE9F389C}" dt="2021-05-19T10:01:33.224" v="596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E55835C-928F-435F-AC9C-082EFE9F389C}" dt="2021-05-19T09:38:04.074" v="572" actId="20577"/>
        <pc:sldMkLst>
          <pc:docMk/>
          <pc:sldMk cId="3914480131" sldId="470"/>
        </pc:sldMkLst>
        <pc:spChg chg="mod">
          <ac:chgData name="Ronald Tong" userId="26f78301-a32f-460f-a787-6ee5fd2eb1b5" providerId="ADAL" clId="{FE55835C-928F-435F-AC9C-082EFE9F389C}" dt="2021-05-19T09:38:04.074" v="572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E55835C-928F-435F-AC9C-082EFE9F389C}" dt="2021-05-19T09:35:10.121" v="539" actId="20577"/>
        <pc:sldMkLst>
          <pc:docMk/>
          <pc:sldMk cId="4136591495" sldId="473"/>
        </pc:sldMkLst>
        <pc:spChg chg="mod">
          <ac:chgData name="Ronald Tong" userId="26f78301-a32f-460f-a787-6ee5fd2eb1b5" providerId="ADAL" clId="{FE55835C-928F-435F-AC9C-082EFE9F389C}" dt="2021-05-19T09:34:50.825" v="530" actId="20577"/>
          <ac:spMkLst>
            <pc:docMk/>
            <pc:sldMk cId="4136591495" sldId="473"/>
            <ac:spMk id="2" creationId="{F8C29437-4F8B-4E68-8161-A3F6DCCB6FA8}"/>
          </ac:spMkLst>
        </pc:spChg>
        <pc:spChg chg="mod">
          <ac:chgData name="Ronald Tong" userId="26f78301-a32f-460f-a787-6ee5fd2eb1b5" providerId="ADAL" clId="{FE55835C-928F-435F-AC9C-082EFE9F389C}" dt="2021-05-19T09:35:10.121" v="539" actId="20577"/>
          <ac:spMkLst>
            <pc:docMk/>
            <pc:sldMk cId="4136591495" sldId="473"/>
            <ac:spMk id="7" creationId="{1B3A4024-0D4A-4AD8-AF80-90AF69F4F91E}"/>
          </ac:spMkLst>
        </pc:spChg>
      </pc:sldChg>
    </pc:docChg>
  </pc:docChgLst>
  <pc:docChgLst>
    <pc:chgData name="Ronald Tong" userId="26f78301-a32f-460f-a787-6ee5fd2eb1b5" providerId="ADAL" clId="{3173941D-75D1-45BC-B9E4-A1AEBEA12057}"/>
    <pc:docChg chg="custSel modSld">
      <pc:chgData name="Ronald Tong" userId="26f78301-a32f-460f-a787-6ee5fd2eb1b5" providerId="ADAL" clId="{3173941D-75D1-45BC-B9E4-A1AEBEA12057}" dt="2021-06-11T01:30:13.179" v="617" actId="20577"/>
      <pc:docMkLst>
        <pc:docMk/>
      </pc:docMkLst>
      <pc:sldChg chg="addSp modSp mod modNotesTx">
        <pc:chgData name="Ronald Tong" userId="26f78301-a32f-460f-a787-6ee5fd2eb1b5" providerId="ADAL" clId="{3173941D-75D1-45BC-B9E4-A1AEBEA12057}" dt="2021-06-11T01:30:13.179" v="617" actId="20577"/>
        <pc:sldMkLst>
          <pc:docMk/>
          <pc:sldMk cId="1584320391" sldId="472"/>
        </pc:sldMkLst>
        <pc:spChg chg="mod">
          <ac:chgData name="Ronald Tong" userId="26f78301-a32f-460f-a787-6ee5fd2eb1b5" providerId="ADAL" clId="{3173941D-75D1-45BC-B9E4-A1AEBEA12057}" dt="2021-06-11T01:25:45.394" v="169" actId="20577"/>
          <ac:spMkLst>
            <pc:docMk/>
            <pc:sldMk cId="1584320391" sldId="472"/>
            <ac:spMk id="2" creationId="{F8C29437-4F8B-4E68-8161-A3F6DCCB6FA8}"/>
          </ac:spMkLst>
        </pc:spChg>
        <pc:spChg chg="add mod">
          <ac:chgData name="Ronald Tong" userId="26f78301-a32f-460f-a787-6ee5fd2eb1b5" providerId="ADAL" clId="{3173941D-75D1-45BC-B9E4-A1AEBEA12057}" dt="2021-06-11T01:26:27.086" v="185" actId="1076"/>
          <ac:spMkLst>
            <pc:docMk/>
            <pc:sldMk cId="1584320391" sldId="472"/>
            <ac:spMk id="6" creationId="{E89B66B5-8431-4F9B-A1CE-31B848467573}"/>
          </ac:spMkLst>
        </pc:spChg>
        <pc:picChg chg="add mod">
          <ac:chgData name="Ronald Tong" userId="26f78301-a32f-460f-a787-6ee5fd2eb1b5" providerId="ADAL" clId="{3173941D-75D1-45BC-B9E4-A1AEBEA12057}" dt="2021-06-11T01:26:08.319" v="179" actId="1076"/>
          <ac:picMkLst>
            <pc:docMk/>
            <pc:sldMk cId="1584320391" sldId="472"/>
            <ac:picMk id="4" creationId="{3048F98F-1A87-42D9-B0D3-E98FC393A850}"/>
          </ac:picMkLst>
        </pc:picChg>
        <pc:picChg chg="add mod">
          <ac:chgData name="Ronald Tong" userId="26f78301-a32f-460f-a787-6ee5fd2eb1b5" providerId="ADAL" clId="{3173941D-75D1-45BC-B9E4-A1AEBEA12057}" dt="2021-06-11T01:26:10.378" v="180" actId="1076"/>
          <ac:picMkLst>
            <pc:docMk/>
            <pc:sldMk cId="1584320391" sldId="472"/>
            <ac:picMk id="5" creationId="{5E4BE4F6-F45A-4190-9EB4-78549C73B090}"/>
          </ac:picMkLst>
        </pc:picChg>
      </pc:sldChg>
      <pc:sldChg chg="addSp delSp modSp mod">
        <pc:chgData name="Ronald Tong" userId="26f78301-a32f-460f-a787-6ee5fd2eb1b5" providerId="ADAL" clId="{3173941D-75D1-45BC-B9E4-A1AEBEA12057}" dt="2021-06-11T01:14:21.936" v="148" actId="1076"/>
        <pc:sldMkLst>
          <pc:docMk/>
          <pc:sldMk cId="2289696583" sldId="474"/>
        </pc:sldMkLst>
        <pc:spChg chg="del">
          <ac:chgData name="Ronald Tong" userId="26f78301-a32f-460f-a787-6ee5fd2eb1b5" providerId="ADAL" clId="{3173941D-75D1-45BC-B9E4-A1AEBEA12057}" dt="2021-06-11T01:03:01.584" v="92" actId="478"/>
          <ac:spMkLst>
            <pc:docMk/>
            <pc:sldMk cId="2289696583" sldId="474"/>
            <ac:spMk id="2" creationId="{F8C29437-4F8B-4E68-8161-A3F6DCCB6FA8}"/>
          </ac:spMkLst>
        </pc:spChg>
        <pc:spChg chg="add del mod">
          <ac:chgData name="Ronald Tong" userId="26f78301-a32f-460f-a787-6ee5fd2eb1b5" providerId="ADAL" clId="{3173941D-75D1-45BC-B9E4-A1AEBEA12057}" dt="2021-06-11T01:03:04.743" v="93" actId="478"/>
          <ac:spMkLst>
            <pc:docMk/>
            <pc:sldMk cId="2289696583" sldId="474"/>
            <ac:spMk id="4" creationId="{9CAE47F6-82AC-4D60-B38A-F86619C325EB}"/>
          </ac:spMkLst>
        </pc:spChg>
        <pc:picChg chg="add mod">
          <ac:chgData name="Ronald Tong" userId="26f78301-a32f-460f-a787-6ee5fd2eb1b5" providerId="ADAL" clId="{3173941D-75D1-45BC-B9E4-A1AEBEA12057}" dt="2021-06-11T01:14:21.936" v="148" actId="1076"/>
          <ac:picMkLst>
            <pc:docMk/>
            <pc:sldMk cId="2289696583" sldId="474"/>
            <ac:picMk id="5" creationId="{73B819FF-3329-45C2-B9F9-59BA620708D9}"/>
          </ac:picMkLst>
        </pc:picChg>
        <pc:picChg chg="add del mod">
          <ac:chgData name="Ronald Tong" userId="26f78301-a32f-460f-a787-6ee5fd2eb1b5" providerId="ADAL" clId="{3173941D-75D1-45BC-B9E4-A1AEBEA12057}" dt="2021-06-11T01:04:55.834" v="117"/>
          <ac:picMkLst>
            <pc:docMk/>
            <pc:sldMk cId="2289696583" sldId="474"/>
            <ac:picMk id="8" creationId="{03BBF9A4-A052-4DCE-A5F1-5D7DAE1452DF}"/>
          </ac:picMkLst>
        </pc:picChg>
        <pc:picChg chg="add del mod">
          <ac:chgData name="Ronald Tong" userId="26f78301-a32f-460f-a787-6ee5fd2eb1b5" providerId="ADAL" clId="{3173941D-75D1-45BC-B9E4-A1AEBEA12057}" dt="2021-06-11T01:13:44.426" v="139" actId="478"/>
          <ac:picMkLst>
            <pc:docMk/>
            <pc:sldMk cId="2289696583" sldId="474"/>
            <ac:picMk id="9" creationId="{62E97E1C-733E-460F-B5DF-F38C0643037B}"/>
          </ac:picMkLst>
        </pc:picChg>
        <pc:picChg chg="add mod">
          <ac:chgData name="Ronald Tong" userId="26f78301-a32f-460f-a787-6ee5fd2eb1b5" providerId="ADAL" clId="{3173941D-75D1-45BC-B9E4-A1AEBEA12057}" dt="2021-06-11T01:14:21.936" v="148" actId="1076"/>
          <ac:picMkLst>
            <pc:docMk/>
            <pc:sldMk cId="2289696583" sldId="474"/>
            <ac:picMk id="11" creationId="{7FE8C4D3-2C73-4AF3-8939-0471A1BBB8DD}"/>
          </ac:picMkLst>
        </pc:picChg>
        <pc:picChg chg="add mod">
          <ac:chgData name="Ronald Tong" userId="26f78301-a32f-460f-a787-6ee5fd2eb1b5" providerId="ADAL" clId="{3173941D-75D1-45BC-B9E4-A1AEBEA12057}" dt="2021-06-11T01:14:21.936" v="148" actId="1076"/>
          <ac:picMkLst>
            <pc:docMk/>
            <pc:sldMk cId="2289696583" sldId="474"/>
            <ac:picMk id="2050" creationId="{A9E8579F-683F-46DF-BBFB-81A2997DF0C6}"/>
          </ac:picMkLst>
        </pc:picChg>
      </pc:sldChg>
      <pc:sldChg chg="addSp delSp modSp mod">
        <pc:chgData name="Ronald Tong" userId="26f78301-a32f-460f-a787-6ee5fd2eb1b5" providerId="ADAL" clId="{3173941D-75D1-45BC-B9E4-A1AEBEA12057}" dt="2021-06-11T00:55:59.356" v="91" actId="1076"/>
        <pc:sldMkLst>
          <pc:docMk/>
          <pc:sldMk cId="3110659302" sldId="478"/>
        </pc:sldMkLst>
        <pc:picChg chg="mod">
          <ac:chgData name="Ronald Tong" userId="26f78301-a32f-460f-a787-6ee5fd2eb1b5" providerId="ADAL" clId="{3173941D-75D1-45BC-B9E4-A1AEBEA12057}" dt="2021-06-11T00:53:11.041" v="54" actId="14100"/>
          <ac:picMkLst>
            <pc:docMk/>
            <pc:sldMk cId="3110659302" sldId="478"/>
            <ac:picMk id="3" creationId="{D996ADEE-A16B-4F98-B9AD-6C8C63C3B664}"/>
          </ac:picMkLst>
        </pc:picChg>
        <pc:picChg chg="add mod">
          <ac:chgData name="Ronald Tong" userId="26f78301-a32f-460f-a787-6ee5fd2eb1b5" providerId="ADAL" clId="{3173941D-75D1-45BC-B9E4-A1AEBEA12057}" dt="2021-06-11T00:44:23.755" v="19" actId="1076"/>
          <ac:picMkLst>
            <pc:docMk/>
            <pc:sldMk cId="3110659302" sldId="478"/>
            <ac:picMk id="4" creationId="{E3C46E06-9277-4A8E-B265-53A782D06A9A}"/>
          </ac:picMkLst>
        </pc:picChg>
        <pc:picChg chg="add del mod">
          <ac:chgData name="Ronald Tong" userId="26f78301-a32f-460f-a787-6ee5fd2eb1b5" providerId="ADAL" clId="{3173941D-75D1-45BC-B9E4-A1AEBEA12057}" dt="2021-06-11T00:51:41.372" v="33"/>
          <ac:picMkLst>
            <pc:docMk/>
            <pc:sldMk cId="3110659302" sldId="478"/>
            <ac:picMk id="1026" creationId="{AAD7AC40-7961-4F48-8B92-D33F3E6C0778}"/>
          </ac:picMkLst>
        </pc:picChg>
        <pc:picChg chg="add mod">
          <ac:chgData name="Ronald Tong" userId="26f78301-a32f-460f-a787-6ee5fd2eb1b5" providerId="ADAL" clId="{3173941D-75D1-45BC-B9E4-A1AEBEA12057}" dt="2021-06-11T00:55:48.223" v="88" actId="732"/>
          <ac:picMkLst>
            <pc:docMk/>
            <pc:sldMk cId="3110659302" sldId="478"/>
            <ac:picMk id="1028" creationId="{80364738-61AA-46E2-A53F-FAC4B75B6441}"/>
          </ac:picMkLst>
        </pc:picChg>
        <pc:picChg chg="mod">
          <ac:chgData name="Ronald Tong" userId="26f78301-a32f-460f-a787-6ee5fd2eb1b5" providerId="ADAL" clId="{3173941D-75D1-45BC-B9E4-A1AEBEA12057}" dt="2021-06-11T00:53:58.597" v="86" actId="1038"/>
          <ac:picMkLst>
            <pc:docMk/>
            <pc:sldMk cId="3110659302" sldId="478"/>
            <ac:picMk id="5122" creationId="{319EDBB0-94A4-45F6-BAFF-B368409D20C6}"/>
          </ac:picMkLst>
        </pc:picChg>
        <pc:picChg chg="mod">
          <ac:chgData name="Ronald Tong" userId="26f78301-a32f-460f-a787-6ee5fd2eb1b5" providerId="ADAL" clId="{3173941D-75D1-45BC-B9E4-A1AEBEA12057}" dt="2021-06-11T00:55:59.356" v="91" actId="1076"/>
          <ac:picMkLst>
            <pc:docMk/>
            <pc:sldMk cId="3110659302" sldId="478"/>
            <ac:picMk id="5124" creationId="{1BC52D64-75B6-4B5A-8A26-359CC41CE77B}"/>
          </ac:picMkLst>
        </pc:picChg>
        <pc:picChg chg="mod">
          <ac:chgData name="Ronald Tong" userId="26f78301-a32f-460f-a787-6ee5fd2eb1b5" providerId="ADAL" clId="{3173941D-75D1-45BC-B9E4-A1AEBEA12057}" dt="2021-06-11T00:53:58.597" v="86" actId="1038"/>
          <ac:picMkLst>
            <pc:docMk/>
            <pc:sldMk cId="3110659302" sldId="478"/>
            <ac:picMk id="5126" creationId="{E2D07252-79FD-42AB-8715-B0264EF153F8}"/>
          </ac:picMkLst>
        </pc:picChg>
        <pc:picChg chg="add del mod">
          <ac:chgData name="Ronald Tong" userId="26f78301-a32f-460f-a787-6ee5fd2eb1b5" providerId="ADAL" clId="{3173941D-75D1-45BC-B9E4-A1AEBEA12057}" dt="2021-06-11T00:51:41.718" v="34" actId="478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Ronald Tong" userId="26f78301-a32f-460f-a787-6ee5fd2eb1b5" providerId="ADAL" clId="{8EC2DFB0-6159-4481-8A38-38587E89141C}"/>
    <pc:docChg chg="addSld delSld modSld modSection">
      <pc:chgData name="Ronald Tong" userId="26f78301-a32f-460f-a787-6ee5fd2eb1b5" providerId="ADAL" clId="{8EC2DFB0-6159-4481-8A38-38587E89141C}" dt="2021-07-01T04:05:26.926" v="2" actId="47"/>
      <pc:docMkLst>
        <pc:docMk/>
      </pc:docMkLst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1077152935" sldId="377"/>
        </pc:sldMkLst>
      </pc:sldChg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1516507084" sldId="378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68351219" sldId="380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665074091" sldId="381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373430648" sldId="382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1703964073" sldId="383"/>
        </pc:sldMkLst>
      </pc:sldChg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1077821539" sldId="395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1377836695" sldId="396"/>
        </pc:sldMkLst>
      </pc:sldChg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4073354964" sldId="398"/>
        </pc:sldMkLst>
      </pc:sldChg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2431318492" sldId="399"/>
        </pc:sldMkLst>
      </pc:sldChg>
      <pc:sldChg chg="add del">
        <pc:chgData name="Ronald Tong" userId="26f78301-a32f-460f-a787-6ee5fd2eb1b5" providerId="ADAL" clId="{8EC2DFB0-6159-4481-8A38-38587E89141C}" dt="2021-07-01T04:05:26.926" v="2" actId="47"/>
        <pc:sldMkLst>
          <pc:docMk/>
          <pc:sldMk cId="200272173" sldId="405"/>
        </pc:sldMkLst>
      </pc:sldChg>
    </pc:docChg>
  </pc:docChgLst>
  <pc:docChgLst>
    <pc:chgData name="Ronald Tong" userId="26f78301-a32f-460f-a787-6ee5fd2eb1b5" providerId="ADAL" clId="{C3DCBB54-36A5-46D4-B31D-00A73420565E}"/>
    <pc:docChg chg="undo custSel modSld">
      <pc:chgData name="Ronald Tong" userId="26f78301-a32f-460f-a787-6ee5fd2eb1b5" providerId="ADAL" clId="{C3DCBB54-36A5-46D4-B31D-00A73420565E}" dt="2021-05-19T13:48:30.847" v="1280" actId="20577"/>
      <pc:docMkLst>
        <pc:docMk/>
      </pc:docMkLst>
      <pc:sldChg chg="modSp mod">
        <pc:chgData name="Ronald Tong" userId="26f78301-a32f-460f-a787-6ee5fd2eb1b5" providerId="ADAL" clId="{C3DCBB54-36A5-46D4-B31D-00A73420565E}" dt="2021-05-19T13:48:30.847" v="1280" actId="20577"/>
        <pc:sldMkLst>
          <pc:docMk/>
          <pc:sldMk cId="442674025" sldId="362"/>
        </pc:sldMkLst>
        <pc:spChg chg="mod">
          <ac:chgData name="Ronald Tong" userId="26f78301-a32f-460f-a787-6ee5fd2eb1b5" providerId="ADAL" clId="{C3DCBB54-36A5-46D4-B31D-00A73420565E}" dt="2021-05-19T10:04:15.849" v="16" actId="20577"/>
          <ac:spMkLst>
            <pc:docMk/>
            <pc:sldMk cId="442674025" sldId="362"/>
            <ac:spMk id="6" creationId="{425CDCAC-CFF0-4337-A1CB-314B948EA2E8}"/>
          </ac:spMkLst>
        </pc:spChg>
        <pc:spChg chg="mod">
          <ac:chgData name="Ronald Tong" userId="26f78301-a32f-460f-a787-6ee5fd2eb1b5" providerId="ADAL" clId="{C3DCBB54-36A5-46D4-B31D-00A73420565E}" dt="2021-05-19T13:48:30.847" v="1280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modSp mod">
        <pc:chgData name="Ronald Tong" userId="26f78301-a32f-460f-a787-6ee5fd2eb1b5" providerId="ADAL" clId="{C3DCBB54-36A5-46D4-B31D-00A73420565E}" dt="2021-05-19T11:04:26.943" v="1228" actId="20577"/>
        <pc:sldMkLst>
          <pc:docMk/>
          <pc:sldMk cId="2263775910" sldId="467"/>
        </pc:sldMkLst>
        <pc:spChg chg="mod">
          <ac:chgData name="Ronald Tong" userId="26f78301-a32f-460f-a787-6ee5fd2eb1b5" providerId="ADAL" clId="{C3DCBB54-36A5-46D4-B31D-00A73420565E}" dt="2021-05-19T11:04:26.943" v="1228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C3DCBB54-36A5-46D4-B31D-00A73420565E}" dt="2021-05-19T11:08:52.631" v="1278" actId="20577"/>
        <pc:sldMkLst>
          <pc:docMk/>
          <pc:sldMk cId="3914480131" sldId="470"/>
        </pc:sldMkLst>
        <pc:spChg chg="mod">
          <ac:chgData name="Ronald Tong" userId="26f78301-a32f-460f-a787-6ee5fd2eb1b5" providerId="ADAL" clId="{C3DCBB54-36A5-46D4-B31D-00A73420565E}" dt="2021-05-19T11:08:52.631" v="1278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C3DCBB54-36A5-46D4-B31D-00A73420565E}" dt="2021-05-19T10:47:19.994" v="855" actId="20577"/>
        <pc:sldMkLst>
          <pc:docMk/>
          <pc:sldMk cId="1818299887" sldId="471"/>
        </pc:sldMkLst>
        <pc:spChg chg="mod">
          <ac:chgData name="Ronald Tong" userId="26f78301-a32f-460f-a787-6ee5fd2eb1b5" providerId="ADAL" clId="{C3DCBB54-36A5-46D4-B31D-00A73420565E}" dt="2021-05-19T10:47:19.994" v="855" actId="20577"/>
          <ac:spMkLst>
            <pc:docMk/>
            <pc:sldMk cId="1818299887" sldId="471"/>
            <ac:spMk id="2" creationId="{F8C29437-4F8B-4E68-8161-A3F6DCCB6FA8}"/>
          </ac:spMkLst>
        </pc:spChg>
      </pc:sldChg>
    </pc:docChg>
  </pc:docChgLst>
  <pc:docChgLst>
    <pc:chgData name="Thorne, James M" userId="890d2c5a-59fa-4970-9192-f17bdd13c133" providerId="ADAL" clId="{E2C7301C-19F1-4EAD-8501-707EB47A36C9}"/>
    <pc:docChg chg="custSel modSld sldOrd">
      <pc:chgData name="Thorne, James M" userId="890d2c5a-59fa-4970-9192-f17bdd13c133" providerId="ADAL" clId="{E2C7301C-19F1-4EAD-8501-707EB47A36C9}" dt="2019-06-18T03:26:39.518" v="807" actId="20577"/>
      <pc:docMkLst>
        <pc:docMk/>
      </pc:docMkLst>
      <pc:sldChg chg="modSp">
        <pc:chgData name="Thorne, James M" userId="890d2c5a-59fa-4970-9192-f17bdd13c133" providerId="ADAL" clId="{E2C7301C-19F1-4EAD-8501-707EB47A36C9}" dt="2019-06-18T03:26:39.518" v="807" actId="20577"/>
        <pc:sldMkLst>
          <pc:docMk/>
          <pc:sldMk cId="2382818051" sldId="397"/>
        </pc:sldMkLst>
        <pc:spChg chg="mod">
          <ac:chgData name="Thorne, James M" userId="890d2c5a-59fa-4970-9192-f17bdd13c133" providerId="ADAL" clId="{E2C7301C-19F1-4EAD-8501-707EB47A36C9}" dt="2019-06-18T03:26:39.518" v="807" actId="20577"/>
          <ac:spMkLst>
            <pc:docMk/>
            <pc:sldMk cId="2382818051" sldId="397"/>
            <ac:spMk id="21" creationId="{BC70E197-DDC9-49F9-B035-28E255779A31}"/>
          </ac:spMkLst>
        </pc:spChg>
      </pc:sldChg>
      <pc:sldChg chg="modSp ord">
        <pc:chgData name="Thorne, James M" userId="890d2c5a-59fa-4970-9192-f17bdd13c133" providerId="ADAL" clId="{E2C7301C-19F1-4EAD-8501-707EB47A36C9}" dt="2019-06-18T02:08:27.901" v="38" actId="20577"/>
        <pc:sldMkLst>
          <pc:docMk/>
          <pc:sldMk cId="1651841752" sldId="408"/>
        </pc:sldMkLst>
        <pc:spChg chg="mod">
          <ac:chgData name="Thorne, James M" userId="890d2c5a-59fa-4970-9192-f17bdd13c133" providerId="ADAL" clId="{E2C7301C-19F1-4EAD-8501-707EB47A36C9}" dt="2019-06-18T02:08:27.901" v="38" actId="20577"/>
          <ac:spMkLst>
            <pc:docMk/>
            <pc:sldMk cId="1651841752" sldId="408"/>
            <ac:spMk id="13" creationId="{CAC57E9A-F50F-461E-B86C-231F9AA2003E}"/>
          </ac:spMkLst>
        </pc:spChg>
      </pc:sldChg>
      <pc:sldChg chg="modSp">
        <pc:chgData name="Thorne, James M" userId="890d2c5a-59fa-4970-9192-f17bdd13c133" providerId="ADAL" clId="{E2C7301C-19F1-4EAD-8501-707EB47A36C9}" dt="2019-06-18T02:30:00.737" v="60" actId="20577"/>
        <pc:sldMkLst>
          <pc:docMk/>
          <pc:sldMk cId="4046642034" sldId="463"/>
        </pc:sldMkLst>
        <pc:spChg chg="mod">
          <ac:chgData name="Thorne, James M" userId="890d2c5a-59fa-4970-9192-f17bdd13c133" providerId="ADAL" clId="{E2C7301C-19F1-4EAD-8501-707EB47A36C9}" dt="2019-06-18T02:30:00.737" v="60" actId="20577"/>
          <ac:spMkLst>
            <pc:docMk/>
            <pc:sldMk cId="4046642034" sldId="463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E2C7301C-19F1-4EAD-8501-707EB47A36C9}" dt="2019-06-18T03:15:30.122" v="242" actId="113"/>
        <pc:sldMkLst>
          <pc:docMk/>
          <pc:sldMk cId="3473107923" sldId="466"/>
        </pc:sldMkLst>
        <pc:spChg chg="mod">
          <ac:chgData name="Thorne, James M" userId="890d2c5a-59fa-4970-9192-f17bdd13c133" providerId="ADAL" clId="{E2C7301C-19F1-4EAD-8501-707EB47A36C9}" dt="2019-06-18T03:15:30.122" v="242" actId="113"/>
          <ac:spMkLst>
            <pc:docMk/>
            <pc:sldMk cId="3473107923" sldId="466"/>
            <ac:spMk id="21" creationId="{BC70E197-DDC9-49F9-B035-28E255779A31}"/>
          </ac:spMkLst>
        </pc:spChg>
      </pc:sldChg>
    </pc:docChg>
  </pc:docChgLst>
  <pc:docChgLst>
    <pc:chgData name="Ronald Tong" userId="26f78301-a32f-460f-a787-6ee5fd2eb1b5" providerId="ADAL" clId="{D0787680-927F-4A17-B3FB-3D874E26912B}"/>
    <pc:docChg chg="modSld">
      <pc:chgData name="Ronald Tong" userId="26f78301-a32f-460f-a787-6ee5fd2eb1b5" providerId="ADAL" clId="{D0787680-927F-4A17-B3FB-3D874E26912B}" dt="2021-07-03T02:53:59.568" v="71" actId="1076"/>
      <pc:docMkLst>
        <pc:docMk/>
      </pc:docMkLst>
      <pc:sldChg chg="modSp mod">
        <pc:chgData name="Ronald Tong" userId="26f78301-a32f-460f-a787-6ee5fd2eb1b5" providerId="ADAL" clId="{D0787680-927F-4A17-B3FB-3D874E26912B}" dt="2021-07-03T02:53:59.568" v="71" actId="1076"/>
        <pc:sldMkLst>
          <pc:docMk/>
          <pc:sldMk cId="1584320391" sldId="472"/>
        </pc:sldMkLst>
        <pc:spChg chg="mod">
          <ac:chgData name="Ronald Tong" userId="26f78301-a32f-460f-a787-6ee5fd2eb1b5" providerId="ADAL" clId="{D0787680-927F-4A17-B3FB-3D874E26912B}" dt="2021-07-03T02:53:51.963" v="69" actId="20577"/>
          <ac:spMkLst>
            <pc:docMk/>
            <pc:sldMk cId="1584320391" sldId="472"/>
            <ac:spMk id="2" creationId="{F8C29437-4F8B-4E68-8161-A3F6DCCB6FA8}"/>
          </ac:spMkLst>
        </pc:spChg>
        <pc:spChg chg="mod">
          <ac:chgData name="Ronald Tong" userId="26f78301-a32f-460f-a787-6ee5fd2eb1b5" providerId="ADAL" clId="{D0787680-927F-4A17-B3FB-3D874E26912B}" dt="2021-07-03T02:53:59.568" v="71" actId="1076"/>
          <ac:spMkLst>
            <pc:docMk/>
            <pc:sldMk cId="1584320391" sldId="472"/>
            <ac:spMk id="6" creationId="{E89B66B5-8431-4F9B-A1CE-31B848467573}"/>
          </ac:spMkLst>
        </pc:spChg>
        <pc:picChg chg="mod">
          <ac:chgData name="Ronald Tong" userId="26f78301-a32f-460f-a787-6ee5fd2eb1b5" providerId="ADAL" clId="{D0787680-927F-4A17-B3FB-3D874E26912B}" dt="2021-07-03T02:53:55.058" v="70" actId="1076"/>
          <ac:picMkLst>
            <pc:docMk/>
            <pc:sldMk cId="1584320391" sldId="472"/>
            <ac:picMk id="4" creationId="{3048F98F-1A87-42D9-B0D3-E98FC393A8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2F4FEF18-17EB-4219-ACC6-102F9AEDAE3D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4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488DCF99-22F0-4D4D-88B7-7F1565E49F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47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Illegal logging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9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1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Importance of identifying steps in coding process</a:t>
            </a:r>
          </a:p>
          <a:p>
            <a:r>
              <a:rPr lang="en-AU"/>
              <a:t>Start to end many steps, seek answers to each step</a:t>
            </a:r>
          </a:p>
          <a:p>
            <a:r>
              <a:rPr lang="en-AU"/>
              <a:t>Avoid trying to jump to final solution</a:t>
            </a:r>
          </a:p>
          <a:p>
            <a:r>
              <a:rPr lang="en-AU"/>
              <a:t>Steps help debug “step by step”, can try out each step in </a:t>
            </a:r>
            <a:r>
              <a:rPr lang="en-AU" err="1"/>
              <a:t>jupyter</a:t>
            </a:r>
            <a:endParaRPr lang="en-AU"/>
          </a:p>
          <a:p>
            <a:r>
              <a:rPr lang="en-AU"/>
              <a:t>Only required to think of steps involved, use imagination</a:t>
            </a:r>
          </a:p>
          <a:p>
            <a:r>
              <a:rPr lang="en-AU"/>
              <a:t>Full solution will be given next week for takeaway use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21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69997" y="1377926"/>
            <a:ext cx="4574004" cy="51421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8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4517759" y="1376625"/>
            <a:ext cx="4627563" cy="3031426"/>
          </a:xfrm>
          <a:custGeom>
            <a:avLst/>
            <a:gdLst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1022460 h 3331676"/>
              <a:gd name="connsiteX5" fmla="*/ 2297050 w 4627563"/>
              <a:gd name="connsiteY5" fmla="*/ 3331676 h 3331676"/>
              <a:gd name="connsiteX6" fmla="*/ 52240 w 4627563"/>
              <a:gd name="connsiteY6" fmla="*/ 110738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52240 w 4627563"/>
              <a:gd name="connsiteY6" fmla="*/ 110738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106831 w 4627563"/>
              <a:gd name="connsiteY6" fmla="*/ 159870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65888 w 4627563"/>
              <a:gd name="connsiteY6" fmla="*/ 1585052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65888 w 4627563"/>
              <a:gd name="connsiteY6" fmla="*/ 1585052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0 w 4627563"/>
              <a:gd name="connsiteY6" fmla="*/ 1104681 h 3331676"/>
              <a:gd name="connsiteX7" fmla="*/ 0 w 4627563"/>
              <a:gd name="connsiteY7" fmla="*/ 1303 h 3331676"/>
              <a:gd name="connsiteX8" fmla="*/ 52240 w 4627563"/>
              <a:gd name="connsiteY8" fmla="*/ 1303 h 3331676"/>
              <a:gd name="connsiteX9" fmla="*/ 52240 w 4627563"/>
              <a:gd name="connsiteY9" fmla="*/ 0 h 3331676"/>
              <a:gd name="connsiteX0" fmla="*/ 52240 w 4627563"/>
              <a:gd name="connsiteY0" fmla="*/ 0 h 3031426"/>
              <a:gd name="connsiteX1" fmla="*/ 4626244 w 4627563"/>
              <a:gd name="connsiteY1" fmla="*/ 0 h 3031426"/>
              <a:gd name="connsiteX2" fmla="*/ 4626244 w 4627563"/>
              <a:gd name="connsiteY2" fmla="*/ 395288 h 3031426"/>
              <a:gd name="connsiteX3" fmla="*/ 4627563 w 4627563"/>
              <a:gd name="connsiteY3" fmla="*/ 395288 h 3031426"/>
              <a:gd name="connsiteX4" fmla="*/ 4627563 w 4627563"/>
              <a:gd name="connsiteY4" fmla="*/ 381015 h 3031426"/>
              <a:gd name="connsiteX5" fmla="*/ 2283403 w 4627563"/>
              <a:gd name="connsiteY5" fmla="*/ 3031426 h 3031426"/>
              <a:gd name="connsiteX6" fmla="*/ 0 w 4627563"/>
              <a:gd name="connsiteY6" fmla="*/ 1104681 h 3031426"/>
              <a:gd name="connsiteX7" fmla="*/ 0 w 4627563"/>
              <a:gd name="connsiteY7" fmla="*/ 1303 h 3031426"/>
              <a:gd name="connsiteX8" fmla="*/ 52240 w 4627563"/>
              <a:gd name="connsiteY8" fmla="*/ 1303 h 3031426"/>
              <a:gd name="connsiteX9" fmla="*/ 52240 w 4627563"/>
              <a:gd name="connsiteY9" fmla="*/ 0 h 30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27563" h="3031426">
                <a:moveTo>
                  <a:pt x="52240" y="0"/>
                </a:moveTo>
                <a:lnTo>
                  <a:pt x="4626244" y="0"/>
                </a:lnTo>
                <a:lnTo>
                  <a:pt x="4626244" y="395288"/>
                </a:lnTo>
                <a:lnTo>
                  <a:pt x="4627563" y="395288"/>
                </a:lnTo>
                <a:lnTo>
                  <a:pt x="4627563" y="381015"/>
                </a:lnTo>
                <a:lnTo>
                  <a:pt x="2283403" y="3031426"/>
                </a:lnTo>
                <a:lnTo>
                  <a:pt x="0" y="1104681"/>
                </a:lnTo>
                <a:lnTo>
                  <a:pt x="0" y="1303"/>
                </a:lnTo>
                <a:lnTo>
                  <a:pt x="52240" y="1303"/>
                </a:lnTo>
                <a:lnTo>
                  <a:pt x="5224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914378"/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9" y="3219451"/>
            <a:ext cx="4121150" cy="5254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000"/>
              </a:spcBef>
              <a:buNone/>
              <a:defRPr sz="1100" b="0" baseline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6pPr>
            <a:lvl7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7pPr>
            <a:lvl8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8pPr>
            <a:lvl9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9pPr>
          </a:lstStyle>
          <a:p>
            <a:pPr lvl="0"/>
            <a:r>
              <a:rPr lang="en-US"/>
              <a:t>Client Name</a:t>
            </a:r>
          </a:p>
          <a:p>
            <a:pPr lvl="0"/>
            <a:r>
              <a:rPr lang="en-US"/>
              <a:t>Ref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95288" y="3744913"/>
            <a:ext cx="950400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>
                <a:solidFill>
                  <a:srgbClr val="9B9089"/>
                </a:solidFill>
              </a:defRPr>
            </a:lvl1pPr>
          </a:lstStyle>
          <a:p>
            <a:r>
              <a:rPr lang="en-GB" sz="1200"/>
              <a:t>Client Logo</a:t>
            </a:r>
            <a:endParaRPr lang="en-GB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453074" y="3744913"/>
            <a:ext cx="950401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 baseline="0">
                <a:solidFill>
                  <a:srgbClr val="9B9089"/>
                </a:solidFill>
              </a:defRPr>
            </a:lvl1pPr>
          </a:lstStyle>
          <a:p>
            <a:r>
              <a:rPr lang="en-GB" sz="1200"/>
              <a:t>Partner  Logo</a:t>
            </a:r>
            <a:endParaRPr lang="en-GB"/>
          </a:p>
        </p:txBody>
      </p:sp>
      <p:pic>
        <p:nvPicPr>
          <p:cNvPr id="21" name="Picture 20" descr="MM-Logo-Black-RGB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9" y="395288"/>
            <a:ext cx="647941" cy="554400"/>
          </a:xfrm>
          <a:prstGeom prst="rect">
            <a:avLst/>
          </a:prstGeom>
        </p:spPr>
      </p:pic>
      <p:sp>
        <p:nvSpPr>
          <p:cNvPr id="2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4602738"/>
            <a:ext cx="2003425" cy="1486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800" b="0">
                <a:latin typeface="+mn-lt"/>
              </a:defRPr>
            </a:lvl1pPr>
            <a:lvl5pPr marL="0" indent="0">
              <a:buFont typeface="Arial" panose="020B0604020202020204" pitchFamily="34" charset="0"/>
              <a:buNone/>
              <a:defRPr sz="800"/>
            </a:lvl5pPr>
          </a:lstStyle>
          <a:p>
            <a:pPr lvl="0"/>
            <a:r>
              <a:rPr lang="en-GB"/>
              <a:t>Confidential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290" y="2522540"/>
            <a:ext cx="8353424" cy="40096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25" name="Title 6"/>
          <p:cNvSpPr>
            <a:spLocks noGrp="1"/>
          </p:cNvSpPr>
          <p:nvPr>
            <p:ph type="title" hasCustomPrompt="1"/>
          </p:nvPr>
        </p:nvSpPr>
        <p:spPr>
          <a:xfrm>
            <a:off x="395290" y="1045212"/>
            <a:ext cx="5925997" cy="1477328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>
              <a:defRPr sz="4500"/>
            </a:lvl1pPr>
          </a:lstStyle>
          <a:p>
            <a:r>
              <a:rPr lang="en-US"/>
              <a:t>Document Title over 1 or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2848" y="1446311"/>
            <a:ext cx="5619846" cy="2677820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marL="0" marR="0" lvl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Lorem ipsum dolor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consectetur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adipiscing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elit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Duis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in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laoreet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metus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luctus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velit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Praesent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sed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varius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lectus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Cras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id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felis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nunc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porttitor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faucibus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Proin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at gravida dui.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31B7BC"/>
                </a:solidFill>
                <a:effectLst/>
                <a:uLnTx/>
                <a:uFillTx/>
                <a:latin typeface="Arial"/>
                <a:cs typeface="Arial"/>
              </a:rPr>
              <a:t>Suspendisse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auctor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quam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ultricies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aliquet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Quisque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mi dui,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vestibulum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ac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sodales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imperdiet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ut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augue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8938" y="4873626"/>
            <a:ext cx="2009775" cy="10183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02489" y="681357"/>
            <a:ext cx="3091814" cy="26629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Subtitle</a:t>
            </a:r>
          </a:p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489" y="317616"/>
            <a:ext cx="7886700" cy="363741"/>
          </a:xfrm>
          <a:prstGeom prst="rect">
            <a:avLst/>
          </a:prstGeom>
        </p:spPr>
        <p:txBody>
          <a:bodyPr lIns="0"/>
          <a:lstStyle>
            <a:lvl1pPr>
              <a:defRPr sz="2200"/>
            </a:lvl1pPr>
          </a:lstStyle>
          <a:p>
            <a:r>
              <a:rPr lang="en-US"/>
              <a:t>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15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DD3A482E-22CA-41CA-A836-79D3C8833224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8938" y="4873626"/>
            <a:ext cx="2009775" cy="10183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9" r:id="rId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oAk7zBTrvo?feature=oembed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image" Target="../media/image22.gif"/><Relationship Id="rId5" Type="http://schemas.openxmlformats.org/officeDocument/2006/relationships/image" Target="../media/image17.gif"/><Relationship Id="rId10" Type="http://schemas.openxmlformats.org/officeDocument/2006/relationships/image" Target="../media/image21.png"/><Relationship Id="rId4" Type="http://schemas.openxmlformats.org/officeDocument/2006/relationships/image" Target="../media/image16.jpeg"/><Relationship Id="rId9" Type="http://schemas.openxmlformats.org/officeDocument/2006/relationships/hyperlink" Target="https://thispersondoesnotexis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ttmac.sharepoint.com/:f:/t/bf-00443/Eg-fzImya0RFjh5VxgQGJDwBb3WG_-ltaUYfDroD_N_sjw?e=dwnHv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425CDCAC-CFF0-4337-A1CB-314B948E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288" y="3007448"/>
            <a:ext cx="4342967" cy="1264105"/>
          </a:xfrm>
        </p:spPr>
        <p:txBody>
          <a:bodyPr>
            <a:noAutofit/>
          </a:bodyPr>
          <a:lstStyle/>
          <a:p>
            <a:r>
              <a:rPr lang="en-GB" sz="320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E2196E-4813-4873-B393-E93237C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1183712"/>
            <a:ext cx="7270430" cy="1338828"/>
          </a:xfrm>
        </p:spPr>
        <p:txBody>
          <a:bodyPr/>
          <a:lstStyle/>
          <a:p>
            <a:r>
              <a:rPr lang="en-GB"/>
              <a:t>Coding Club 2021 - Python</a:t>
            </a:r>
            <a:br>
              <a:rPr lang="en-GB"/>
            </a:br>
            <a:r>
              <a:rPr lang="en-GB"/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44267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01706C4A-3819-445B-86B0-DA55DE0BF3AB}"/>
              </a:ext>
            </a:extLst>
          </p:cNvPr>
          <p:cNvSpPr/>
          <p:nvPr/>
        </p:nvSpPr>
        <p:spPr>
          <a:xfrm rot="5400000">
            <a:off x="3511549" y="-425447"/>
            <a:ext cx="1492250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7" y="1311392"/>
            <a:ext cx="8075353" cy="2993911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Duck Typing:</a:t>
            </a:r>
          </a:p>
          <a:p>
            <a:r>
              <a:rPr lang="en-GB" sz="1200">
                <a:solidFill>
                  <a:schemeClr val="tx1"/>
                </a:solidFill>
              </a:rPr>
              <a:t>Some languages require you to state what data type a variable is before you use it.  And specify all the variables at the top of the code.</a:t>
            </a:r>
          </a:p>
          <a:p>
            <a:r>
              <a:rPr lang="en-GB" sz="1200">
                <a:solidFill>
                  <a:schemeClr val="tx1"/>
                </a:solidFill>
              </a:rPr>
              <a:t>Python just allows you to assign a variable a number or string, and assumes what data type it is from what you have written.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r>
              <a:rPr lang="en-GB" sz="1400">
                <a:solidFill>
                  <a:schemeClr val="tx1"/>
                </a:solidFill>
              </a:rPr>
              <a:t>You can change from some data types to others: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tx1"/>
                </a:solidFill>
              </a:rPr>
              <a:t>number = </a:t>
            </a:r>
            <a:r>
              <a:rPr lang="en-GB" sz="1200"/>
              <a:t>5</a:t>
            </a:r>
            <a:r>
              <a:rPr lang="en-GB" sz="1200">
                <a:solidFill>
                  <a:schemeClr val="tx1"/>
                </a:solidFill>
              </a:rPr>
              <a:t>  		  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An integer</a:t>
            </a:r>
          </a:p>
          <a:p>
            <a:r>
              <a:rPr lang="en-GB" sz="1200" err="1">
                <a:solidFill>
                  <a:schemeClr val="tx1"/>
                </a:solidFill>
              </a:rPr>
              <a:t>text_number</a:t>
            </a:r>
            <a:r>
              <a:rPr lang="en-GB" sz="1200">
                <a:solidFill>
                  <a:schemeClr val="tx1"/>
                </a:solidFill>
              </a:rPr>
              <a:t> = </a:t>
            </a:r>
            <a:r>
              <a:rPr lang="en-GB" sz="1200" err="1">
                <a:solidFill>
                  <a:srgbClr val="7030A0"/>
                </a:solidFill>
              </a:rPr>
              <a:t>str</a:t>
            </a:r>
            <a:r>
              <a:rPr lang="en-GB" sz="1200">
                <a:solidFill>
                  <a:schemeClr val="tx1"/>
                </a:solidFill>
              </a:rPr>
              <a:t>(number) 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text_number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is now 5, but in a string/text format.  Adding it  / subtracting 			     	it from another integer will not work</a:t>
            </a:r>
          </a:p>
          <a:p>
            <a:r>
              <a:rPr lang="en-GB" sz="1200" err="1">
                <a:solidFill>
                  <a:schemeClr val="tx1"/>
                </a:solidFill>
              </a:rPr>
              <a:t>Number_again</a:t>
            </a:r>
            <a:r>
              <a:rPr lang="en-GB" sz="1200">
                <a:solidFill>
                  <a:schemeClr val="tx1"/>
                </a:solidFill>
              </a:rPr>
              <a:t> = </a:t>
            </a:r>
            <a:r>
              <a:rPr lang="en-GB" sz="1200" err="1">
                <a:solidFill>
                  <a:srgbClr val="7030A0"/>
                </a:solidFill>
              </a:rPr>
              <a:t>int</a:t>
            </a:r>
            <a:r>
              <a:rPr lang="en-GB" sz="1200">
                <a:solidFill>
                  <a:schemeClr val="tx1"/>
                </a:solidFill>
              </a:rPr>
              <a:t>(</a:t>
            </a:r>
            <a:r>
              <a:rPr lang="en-GB" sz="1200" err="1">
                <a:solidFill>
                  <a:schemeClr val="tx1"/>
                </a:solidFill>
              </a:rPr>
              <a:t>text_number</a:t>
            </a:r>
            <a:r>
              <a:rPr lang="en-GB" sz="1200">
                <a:solidFill>
                  <a:schemeClr val="tx1"/>
                </a:solidFill>
              </a:rPr>
              <a:t>)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converting the string “5” back to a number 5 again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10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Casting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51650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8" y="1165381"/>
            <a:ext cx="8075353" cy="1292072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There are four collection data types in the Python programming language: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List</a:t>
            </a:r>
            <a:r>
              <a:rPr lang="en-GB" sz="1200">
                <a:solidFill>
                  <a:schemeClr val="tx1"/>
                </a:solidFill>
              </a:rPr>
              <a:t> is a collection which is ordered and changeable. Allows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Tuple</a:t>
            </a:r>
            <a:r>
              <a:rPr lang="en-GB" sz="1200">
                <a:solidFill>
                  <a:schemeClr val="tx1"/>
                </a:solidFill>
              </a:rPr>
              <a:t> is a collection which is ordered and unchangeable. Allows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Set</a:t>
            </a:r>
            <a:r>
              <a:rPr lang="en-GB" sz="1200">
                <a:solidFill>
                  <a:schemeClr val="tx1"/>
                </a:solidFill>
              </a:rPr>
              <a:t> is a collection which is unordered and unindexed. No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Dictionary</a:t>
            </a:r>
            <a:r>
              <a:rPr lang="en-GB" sz="1200">
                <a:solidFill>
                  <a:schemeClr val="tx1"/>
                </a:solidFill>
              </a:rPr>
              <a:t> is a collection which is unordered, changeable and indexed. No duplicate members.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Collections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F4E44A00-38A6-4C48-8F77-17487BCCDFF4}"/>
              </a:ext>
            </a:extLst>
          </p:cNvPr>
          <p:cNvSpPr/>
          <p:nvPr/>
        </p:nvSpPr>
        <p:spPr>
          <a:xfrm rot="5400000">
            <a:off x="3114676" y="-600072"/>
            <a:ext cx="2286000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F32CEF4E-CA0E-497B-B2F9-69101834D046}"/>
              </a:ext>
            </a:extLst>
          </p:cNvPr>
          <p:cNvSpPr txBox="1">
            <a:spLocks/>
          </p:cNvSpPr>
          <p:nvPr/>
        </p:nvSpPr>
        <p:spPr>
          <a:xfrm>
            <a:off x="382847" y="2584801"/>
            <a:ext cx="8075353" cy="2158652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Lists and Tuples</a:t>
            </a:r>
          </a:p>
          <a:p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 = [</a:t>
            </a:r>
            <a:r>
              <a:rPr lang="en-GB" sz="1200">
                <a:solidFill>
                  <a:srgbClr val="00B050"/>
                </a:solidFill>
              </a:rPr>
              <a:t>‘</a:t>
            </a:r>
            <a:r>
              <a:rPr lang="en-GB" sz="1200" err="1">
                <a:solidFill>
                  <a:srgbClr val="00B050"/>
                </a:solidFill>
              </a:rPr>
              <a:t>abcd</a:t>
            </a:r>
            <a:r>
              <a:rPr lang="en-GB" sz="1200">
                <a:solidFill>
                  <a:srgbClr val="00B050"/>
                </a:solidFill>
              </a:rPr>
              <a:t>’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/>
              <a:t>786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/>
              <a:t>2.23, 1234, -5</a:t>
            </a:r>
            <a:r>
              <a:rPr lang="en-GB" sz="1200">
                <a:solidFill>
                  <a:schemeClr val="tx1"/>
                </a:solidFill>
              </a:rPr>
              <a:t>]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Indexing (same for lists and tuples)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[:])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all values in the list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[2:])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the 3</a:t>
            </a:r>
            <a:r>
              <a:rPr lang="en-GB" sz="1200" baseline="3000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element of the list until the last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[2:5])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the 3</a:t>
            </a:r>
            <a:r>
              <a:rPr lang="en-GB" sz="1200" baseline="3000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to the 5</a:t>
            </a:r>
            <a:r>
              <a:rPr lang="en-GB" sz="1200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elements in the list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rgbClr val="7030A0"/>
                </a:solidFill>
              </a:rPr>
              <a:t>len</a:t>
            </a:r>
            <a:r>
              <a:rPr lang="en-GB" sz="1200">
                <a:solidFill>
                  <a:schemeClr val="tx1"/>
                </a:solidFill>
              </a:rPr>
              <a:t>(</a:t>
            </a:r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))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the length of the list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2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8" y="1165381"/>
            <a:ext cx="8075353" cy="1292072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There are four collection data types in the Python programming language: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List</a:t>
            </a:r>
            <a:r>
              <a:rPr lang="en-GB" sz="1200">
                <a:solidFill>
                  <a:schemeClr val="tx1"/>
                </a:solidFill>
              </a:rPr>
              <a:t> is a collection which is ordered and changeable. Allows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Tuple</a:t>
            </a:r>
            <a:r>
              <a:rPr lang="en-GB" sz="1200">
                <a:solidFill>
                  <a:schemeClr val="tx1"/>
                </a:solidFill>
              </a:rPr>
              <a:t> is a collection which is ordered and unchangeable. Allows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Set</a:t>
            </a:r>
            <a:r>
              <a:rPr lang="en-GB" sz="1200">
                <a:solidFill>
                  <a:schemeClr val="tx1"/>
                </a:solidFill>
              </a:rPr>
              <a:t> is a collection which is unordered and unindexed. No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Dictionary</a:t>
            </a:r>
            <a:r>
              <a:rPr lang="en-GB" sz="1200">
                <a:solidFill>
                  <a:schemeClr val="tx1"/>
                </a:solidFill>
              </a:rPr>
              <a:t> is a collection which is unordered, changeable and indexed. No duplicate members.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Collections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F4E44A00-38A6-4C48-8F77-17487BCCDFF4}"/>
              </a:ext>
            </a:extLst>
          </p:cNvPr>
          <p:cNvSpPr/>
          <p:nvPr/>
        </p:nvSpPr>
        <p:spPr>
          <a:xfrm rot="5400000">
            <a:off x="3114676" y="-600072"/>
            <a:ext cx="2286000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F32CEF4E-CA0E-497B-B2F9-69101834D046}"/>
              </a:ext>
            </a:extLst>
          </p:cNvPr>
          <p:cNvSpPr txBox="1">
            <a:spLocks/>
          </p:cNvSpPr>
          <p:nvPr/>
        </p:nvSpPr>
        <p:spPr>
          <a:xfrm>
            <a:off x="382847" y="2457452"/>
            <a:ext cx="8075353" cy="2286001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Sets and dictionaries</a:t>
            </a:r>
          </a:p>
          <a:p>
            <a:r>
              <a:rPr lang="en-GB" sz="1200">
                <a:solidFill>
                  <a:schemeClr val="tx1"/>
                </a:solidFill>
              </a:rPr>
              <a:t>cars = {</a:t>
            </a:r>
            <a:r>
              <a:rPr lang="en-GB" sz="1200">
                <a:solidFill>
                  <a:srgbClr val="00B050"/>
                </a:solidFill>
              </a:rPr>
              <a:t>“Toyota”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>
                <a:solidFill>
                  <a:srgbClr val="00B050"/>
                </a:solidFill>
              </a:rPr>
              <a:t>“Ford”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>
                <a:solidFill>
                  <a:srgbClr val="00B050"/>
                </a:solidFill>
              </a:rPr>
              <a:t>“Subaru”</a:t>
            </a:r>
            <a:r>
              <a:rPr lang="en-GB" sz="1200">
                <a:solidFill>
                  <a:schemeClr val="tx1"/>
                </a:solidFill>
              </a:rPr>
              <a:t>}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 set is a collection which is unordered and unindexed.</a:t>
            </a:r>
          </a:p>
          <a:p>
            <a:r>
              <a:rPr lang="en-GB" sz="1200">
                <a:solidFill>
                  <a:schemeClr val="tx1"/>
                </a:solidFill>
              </a:rPr>
              <a:t>person = {</a:t>
            </a:r>
            <a:r>
              <a:rPr lang="en-GB" sz="1200">
                <a:solidFill>
                  <a:srgbClr val="00B050"/>
                </a:solidFill>
              </a:rPr>
              <a:t>“name”</a:t>
            </a:r>
            <a:r>
              <a:rPr lang="en-GB" sz="1200">
                <a:solidFill>
                  <a:schemeClr val="tx1"/>
                </a:solidFill>
              </a:rPr>
              <a:t>: </a:t>
            </a:r>
            <a:r>
              <a:rPr lang="en-GB" sz="1200">
                <a:solidFill>
                  <a:srgbClr val="00B050"/>
                </a:solidFill>
              </a:rPr>
              <a:t>“John”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>
                <a:solidFill>
                  <a:srgbClr val="00B050"/>
                </a:solidFill>
              </a:rPr>
              <a:t>“age”</a:t>
            </a:r>
            <a:r>
              <a:rPr lang="en-GB" sz="1200">
                <a:solidFill>
                  <a:schemeClr val="tx1"/>
                </a:solidFill>
              </a:rPr>
              <a:t>: </a:t>
            </a:r>
            <a:r>
              <a:rPr lang="en-GB" sz="1200"/>
              <a:t>45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>
                <a:solidFill>
                  <a:srgbClr val="00B050"/>
                </a:solidFill>
              </a:rPr>
              <a:t>“height”</a:t>
            </a:r>
            <a:r>
              <a:rPr lang="en-GB" sz="1200">
                <a:solidFill>
                  <a:schemeClr val="tx1"/>
                </a:solidFill>
              </a:rPr>
              <a:t>: </a:t>
            </a:r>
            <a:r>
              <a:rPr lang="en-GB" sz="1200"/>
              <a:t>180</a:t>
            </a:r>
            <a:r>
              <a:rPr lang="en-GB" sz="1200">
                <a:solidFill>
                  <a:schemeClr val="tx1"/>
                </a:solidFill>
              </a:rPr>
              <a:t>}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 dictionary is a collection which is unordered, changeable and 					indexed. </a:t>
            </a:r>
          </a:p>
          <a:p>
            <a:r>
              <a:rPr lang="en-GB" sz="1200">
                <a:solidFill>
                  <a:schemeClr val="tx1"/>
                </a:solidFill>
              </a:rPr>
              <a:t>person[</a:t>
            </a:r>
            <a:r>
              <a:rPr lang="en-GB" sz="1200">
                <a:solidFill>
                  <a:srgbClr val="00B050"/>
                </a:solidFill>
              </a:rPr>
              <a:t>"age"</a:t>
            </a:r>
            <a:r>
              <a:rPr lang="en-GB" sz="1200">
                <a:solidFill>
                  <a:schemeClr val="tx1"/>
                </a:solidFill>
              </a:rPr>
              <a:t>] = </a:t>
            </a:r>
            <a:r>
              <a:rPr lang="en-GB" sz="1200"/>
              <a:t>42</a:t>
            </a:r>
            <a:r>
              <a:rPr lang="en-GB" sz="1200">
                <a:solidFill>
                  <a:schemeClr val="tx1"/>
                </a:solidFill>
              </a:rPr>
              <a:t> 		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Update the age			</a:t>
            </a:r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Indexing 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200">
                <a:solidFill>
                  <a:schemeClr val="tx1"/>
                </a:solidFill>
              </a:rPr>
              <a:t>([car </a:t>
            </a:r>
            <a:r>
              <a:rPr lang="en-GB" sz="1200">
                <a:solidFill>
                  <a:srgbClr val="E2AC00"/>
                </a:solidFill>
              </a:rPr>
              <a:t>for</a:t>
            </a:r>
            <a:r>
              <a:rPr lang="en-GB" sz="1200">
                <a:solidFill>
                  <a:schemeClr val="tx1"/>
                </a:solidFill>
              </a:rPr>
              <a:t> car </a:t>
            </a:r>
            <a:r>
              <a:rPr lang="en-GB" sz="1200">
                <a:solidFill>
                  <a:srgbClr val="E2AC00"/>
                </a:solidFill>
              </a:rPr>
              <a:t>in</a:t>
            </a:r>
            <a:r>
              <a:rPr lang="en-GB" sz="1200">
                <a:solidFill>
                  <a:schemeClr val="tx1"/>
                </a:solidFill>
              </a:rPr>
              <a:t> cars])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Cant index sets directly since they are unordered, so must loop through them</a:t>
            </a:r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(person[</a:t>
            </a:r>
            <a:r>
              <a:rPr lang="en-GB" sz="1200">
                <a:solidFill>
                  <a:srgbClr val="00B050"/>
                </a:solidFill>
              </a:rPr>
              <a:t>“name”</a:t>
            </a:r>
            <a:r>
              <a:rPr lang="en-GB" sz="1200">
                <a:solidFill>
                  <a:schemeClr val="tx1"/>
                </a:solidFill>
              </a:rPr>
              <a:t>])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John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chemeClr val="tx1"/>
                </a:solidFill>
              </a:rPr>
              <a:t>person.keys</a:t>
            </a:r>
            <a:r>
              <a:rPr lang="en-GB" sz="1200">
                <a:solidFill>
                  <a:schemeClr val="tx1"/>
                </a:solidFill>
              </a:rPr>
              <a:t>())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each of the dictionary keys (alternatively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dict.values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() returns all the values)</a:t>
            </a:r>
          </a:p>
          <a:p>
            <a:endParaRPr lang="en-GB" sz="1200">
              <a:solidFill>
                <a:srgbClr val="7030A0"/>
              </a:solidFill>
            </a:endParaRPr>
          </a:p>
          <a:p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5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8" y="1152680"/>
            <a:ext cx="8075353" cy="313839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For strings, lists, sets, dictionaries, and tuples there are different methods used to perform operations on them. Some common ones are shown below: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B050"/>
                </a:solidFill>
              </a:rPr>
              <a:t>“Hello” </a:t>
            </a:r>
            <a:r>
              <a:rPr lang="en-GB" sz="1200">
                <a:solidFill>
                  <a:schemeClr val="tx1"/>
                </a:solidFill>
              </a:rPr>
              <a:t>+ </a:t>
            </a:r>
            <a:r>
              <a:rPr lang="en-GB" sz="1200">
                <a:solidFill>
                  <a:srgbClr val="00B050"/>
                </a:solidFill>
              </a:rPr>
              <a:t>“ world” 		</a:t>
            </a:r>
            <a:r>
              <a:rPr lang="en-GB" sz="1200">
                <a:solidFill>
                  <a:schemeClr val="tx1"/>
                </a:solidFill>
              </a:rPr>
              <a:t>will join the two strings together (</a:t>
            </a:r>
            <a:r>
              <a:rPr lang="en-GB" sz="1200" err="1">
                <a:solidFill>
                  <a:schemeClr val="tx1"/>
                </a:solidFill>
              </a:rPr>
              <a:t>concantenate</a:t>
            </a:r>
            <a:r>
              <a:rPr lang="en-GB" sz="12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B050"/>
                </a:solidFill>
              </a:rPr>
              <a:t>“,”</a:t>
            </a:r>
            <a:r>
              <a:rPr lang="en-GB" sz="1200">
                <a:solidFill>
                  <a:schemeClr val="tx1"/>
                </a:solidFill>
              </a:rPr>
              <a:t>.join(</a:t>
            </a:r>
            <a:r>
              <a:rPr lang="en-GB" sz="1200" err="1">
                <a:solidFill>
                  <a:schemeClr val="tx1"/>
                </a:solidFill>
              </a:rPr>
              <a:t>list_of_strings</a:t>
            </a:r>
            <a:r>
              <a:rPr lang="en-GB" sz="1200">
                <a:solidFill>
                  <a:schemeClr val="tx1"/>
                </a:solidFill>
              </a:rPr>
              <a:t>) 	will join the list to a strings and split each value by a comma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err="1">
                <a:solidFill>
                  <a:schemeClr val="tx1"/>
                </a:solidFill>
              </a:rPr>
              <a:t>mylist.append</a:t>
            </a:r>
            <a:r>
              <a:rPr lang="en-GB" sz="1200">
                <a:solidFill>
                  <a:schemeClr val="tx1"/>
                </a:solidFill>
              </a:rPr>
              <a:t>(var) 	will append the variable var to the end of a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err="1">
                <a:solidFill>
                  <a:schemeClr val="tx1"/>
                </a:solidFill>
              </a:rPr>
              <a:t>mylist.sort</a:t>
            </a:r>
            <a:r>
              <a:rPr lang="en-GB" sz="1200">
                <a:solidFill>
                  <a:schemeClr val="tx1"/>
                </a:solidFill>
              </a:rPr>
              <a:t>() 		will sort a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err="1">
                <a:solidFill>
                  <a:schemeClr val="tx1"/>
                </a:solidFill>
              </a:rPr>
              <a:t>mydict.items</a:t>
            </a:r>
            <a:r>
              <a:rPr lang="en-GB" sz="1200">
                <a:solidFill>
                  <a:schemeClr val="tx1"/>
                </a:solidFill>
              </a:rPr>
              <a:t>() 		will return a list of tuples for each pair in the 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</a:rPr>
              <a:t>set1.intersection(set2) 	will return the intersection of two sets.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tx1"/>
                </a:solidFill>
              </a:rPr>
              <a:t>These are just some examples of what can be done with collections in Python. Be sure to look online for more details!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13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Collection Methods</a:t>
            </a:r>
          </a:p>
        </p:txBody>
      </p:sp>
    </p:spTree>
    <p:extLst>
      <p:ext uri="{BB962C8B-B14F-4D97-AF65-F5344CB8AC3E}">
        <p14:creationId xmlns:p14="http://schemas.microsoft.com/office/powerpoint/2010/main" val="243131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2657474" y="-1057271"/>
            <a:ext cx="3200401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251173"/>
            <a:ext cx="8075353" cy="26728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 basic example script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r>
              <a:rPr lang="en-GB" sz="1200">
                <a:solidFill>
                  <a:srgbClr val="E2AC00"/>
                </a:solidFill>
              </a:rPr>
              <a:t>import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numpy</a:t>
            </a:r>
            <a:r>
              <a:rPr lang="en-GB" sz="1200">
                <a:solidFill>
                  <a:schemeClr val="tx1"/>
                </a:solidFill>
              </a:rPr>
              <a:t>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importing the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numpy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package</a:t>
            </a:r>
          </a:p>
          <a:p>
            <a:r>
              <a:rPr lang="en-GB" sz="1200">
                <a:solidFill>
                  <a:srgbClr val="E2AC00"/>
                </a:solidFill>
              </a:rPr>
              <a:t>import</a:t>
            </a:r>
            <a:r>
              <a:rPr lang="en-GB" sz="1200">
                <a:solidFill>
                  <a:schemeClr val="tx1"/>
                </a:solidFill>
              </a:rPr>
              <a:t> pandas </a:t>
            </a:r>
            <a:r>
              <a:rPr lang="en-GB" sz="1200">
                <a:solidFill>
                  <a:srgbClr val="E2AC00"/>
                </a:solidFill>
              </a:rPr>
              <a:t>as</a:t>
            </a:r>
            <a:r>
              <a:rPr lang="en-GB" sz="1200">
                <a:solidFill>
                  <a:schemeClr val="tx1"/>
                </a:solidFill>
              </a:rPr>
              <a:t> pd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importing the pandas module, but letting you refer to it as pd instead of pandas</a:t>
            </a:r>
          </a:p>
          <a:p>
            <a:r>
              <a:rPr lang="en-GB" sz="1200">
                <a:solidFill>
                  <a:srgbClr val="E2AC00"/>
                </a:solidFill>
              </a:rPr>
              <a:t>from</a:t>
            </a:r>
            <a:r>
              <a:rPr lang="en-GB" sz="1200">
                <a:solidFill>
                  <a:schemeClr val="tx1"/>
                </a:solidFill>
              </a:rPr>
              <a:t> matplotlib </a:t>
            </a:r>
            <a:r>
              <a:rPr lang="en-GB" sz="1200">
                <a:solidFill>
                  <a:srgbClr val="E2AC00"/>
                </a:solidFill>
              </a:rPr>
              <a:t>import </a:t>
            </a:r>
            <a:r>
              <a:rPr lang="en-GB" sz="1200" err="1">
                <a:solidFill>
                  <a:schemeClr val="tx1"/>
                </a:solidFill>
              </a:rPr>
              <a:t>pyplot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>
                <a:solidFill>
                  <a:srgbClr val="E2AC00"/>
                </a:solidFill>
              </a:rPr>
              <a:t>as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plt</a:t>
            </a:r>
            <a:r>
              <a:rPr lang="en-GB" sz="1200">
                <a:solidFill>
                  <a:schemeClr val="tx1"/>
                </a:solidFill>
              </a:rPr>
              <a:t>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importing the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pyplot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module, from matplotlib and name it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plt</a:t>
            </a:r>
            <a:endParaRPr lang="en-GB" sz="1200">
              <a:solidFill>
                <a:schemeClr val="bg1">
                  <a:lumMod val="50000"/>
                </a:schemeClr>
              </a:solidFill>
            </a:endParaRP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tx1"/>
                </a:solidFill>
              </a:rPr>
              <a:t>a = </a:t>
            </a:r>
            <a:r>
              <a:rPr lang="en-GB" sz="1200"/>
              <a:t>20</a:t>
            </a:r>
            <a:r>
              <a:rPr lang="en-GB" sz="1200">
                <a:solidFill>
                  <a:schemeClr val="tx1"/>
                </a:solidFill>
              </a:rPr>
              <a:t>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assigning a value to a variable called ‘a’</a:t>
            </a:r>
          </a:p>
          <a:p>
            <a:r>
              <a:rPr lang="en-GB" sz="1200">
                <a:solidFill>
                  <a:schemeClr val="tx1"/>
                </a:solidFill>
              </a:rPr>
              <a:t>b = </a:t>
            </a:r>
            <a:r>
              <a:rPr lang="en-GB" sz="1200">
                <a:solidFill>
                  <a:srgbClr val="00B050"/>
                </a:solidFill>
              </a:rPr>
              <a:t>“hello”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assigning a string of letters to a variable called ‘b’</a:t>
            </a:r>
          </a:p>
          <a:p>
            <a:r>
              <a:rPr lang="en-GB" sz="1200">
                <a:solidFill>
                  <a:schemeClr val="tx1"/>
                </a:solidFill>
              </a:rPr>
              <a:t>c = </a:t>
            </a:r>
            <a:r>
              <a:rPr lang="en-GB" sz="1200"/>
              <a:t>0.04</a:t>
            </a:r>
            <a:r>
              <a:rPr lang="en-GB" sz="1200">
                <a:solidFill>
                  <a:schemeClr val="tx1"/>
                </a:solidFill>
              </a:rPr>
              <a:t>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assigning a value to a variable called ‘c’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>
                <a:solidFill>
                  <a:srgbClr val="00B050"/>
                </a:solidFill>
              </a:rPr>
              <a:t>“hello”</a:t>
            </a:r>
            <a:r>
              <a:rPr lang="en-GB" sz="1200">
                <a:solidFill>
                  <a:schemeClr val="tx1"/>
                </a:solidFill>
              </a:rPr>
              <a:t>) 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printing a string of letters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(b)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printing the value of variable ‘b’ – will give the same output as the line above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(a)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printing the value of variable ‘a’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7295414" y="1644269"/>
            <a:ext cx="1631950" cy="30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Import statements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A93272-DE88-4FBF-A43E-A7C8F9F2D6BD}"/>
              </a:ext>
            </a:extLst>
          </p:cNvPr>
          <p:cNvSpPr txBox="1"/>
          <p:nvPr/>
        </p:nvSpPr>
        <p:spPr>
          <a:xfrm>
            <a:off x="7299325" y="4003728"/>
            <a:ext cx="1628039" cy="30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Print statements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B3D78-8A08-4992-9744-4646308F18D2}"/>
              </a:ext>
            </a:extLst>
          </p:cNvPr>
          <p:cNvSpPr txBox="1"/>
          <p:nvPr/>
        </p:nvSpPr>
        <p:spPr>
          <a:xfrm>
            <a:off x="7295414" y="2845757"/>
            <a:ext cx="1631950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68351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733632" y="359333"/>
            <a:ext cx="3923150" cy="5099786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111259"/>
            <a:ext cx="8075353" cy="2812739"/>
          </a:xfrm>
        </p:spPr>
        <p:txBody>
          <a:bodyPr/>
          <a:lstStyle/>
          <a:p>
            <a:endParaRPr lang="en-GB" sz="1200">
              <a:solidFill>
                <a:srgbClr val="7030A0"/>
              </a:solidFill>
            </a:endParaRP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>
                <a:solidFill>
                  <a:srgbClr val="00B050"/>
                </a:solidFill>
              </a:rPr>
              <a:t>“example 1”</a:t>
            </a:r>
            <a:r>
              <a:rPr lang="en-GB" sz="1200">
                <a:solidFill>
                  <a:schemeClr val="tx1"/>
                </a:solidFill>
              </a:rPr>
              <a:t>)</a:t>
            </a:r>
          </a:p>
          <a:p>
            <a:r>
              <a:rPr lang="en-GB" sz="1200">
                <a:solidFill>
                  <a:schemeClr val="tx1"/>
                </a:solidFill>
              </a:rPr>
              <a:t>a = </a:t>
            </a:r>
            <a:r>
              <a:rPr lang="en-GB" sz="1200"/>
              <a:t>3</a:t>
            </a:r>
            <a:r>
              <a:rPr lang="en-GB" sz="1200">
                <a:solidFill>
                  <a:schemeClr val="tx1"/>
                </a:solidFill>
              </a:rPr>
              <a:t>	    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giving ‘a’ an initial value of 3</a:t>
            </a:r>
          </a:p>
          <a:p>
            <a:r>
              <a:rPr lang="en-GB" sz="1200">
                <a:solidFill>
                  <a:srgbClr val="E2AC00"/>
                </a:solidFill>
              </a:rPr>
              <a:t>if</a:t>
            </a:r>
            <a:r>
              <a:rPr lang="en-GB" sz="1200">
                <a:solidFill>
                  <a:schemeClr val="tx1"/>
                </a:solidFill>
              </a:rPr>
              <a:t> a &lt;= </a:t>
            </a:r>
            <a:r>
              <a:rPr lang="en-GB" sz="1200"/>
              <a:t>5</a:t>
            </a:r>
            <a:r>
              <a:rPr lang="en-GB" sz="1200">
                <a:solidFill>
                  <a:schemeClr val="tx1"/>
                </a:solidFill>
              </a:rPr>
              <a:t>:</a:t>
            </a:r>
          </a:p>
          <a:p>
            <a:r>
              <a:rPr lang="en-GB" sz="1200">
                <a:solidFill>
                  <a:schemeClr val="tx1"/>
                </a:solidFill>
              </a:rPr>
              <a:t>    b = a*</a:t>
            </a:r>
            <a:r>
              <a:rPr lang="en-GB" sz="1200"/>
              <a:t>2</a:t>
            </a:r>
            <a:r>
              <a:rPr lang="en-GB" sz="1200">
                <a:solidFill>
                  <a:schemeClr val="tx1"/>
                </a:solidFill>
              </a:rPr>
              <a:t>   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assigning a new value to ‘b’ as being 2 times ‘a’</a:t>
            </a:r>
          </a:p>
          <a:p>
            <a:r>
              <a:rPr lang="en-GB" sz="1200">
                <a:solidFill>
                  <a:schemeClr val="tx1"/>
                </a:solidFill>
              </a:rPr>
              <a:t>    </a:t>
            </a:r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(b)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>
                <a:solidFill>
                  <a:srgbClr val="00B050"/>
                </a:solidFill>
              </a:rPr>
              <a:t>“example 2”</a:t>
            </a:r>
            <a:r>
              <a:rPr lang="en-GB" sz="1200">
                <a:solidFill>
                  <a:schemeClr val="tx1"/>
                </a:solidFill>
              </a:rPr>
              <a:t>)</a:t>
            </a:r>
          </a:p>
          <a:p>
            <a:r>
              <a:rPr lang="en-GB" sz="1200">
                <a:solidFill>
                  <a:schemeClr val="tx1"/>
                </a:solidFill>
              </a:rPr>
              <a:t>a = </a:t>
            </a:r>
            <a:r>
              <a:rPr lang="en-GB" sz="1200"/>
              <a:t>6</a:t>
            </a:r>
            <a:r>
              <a:rPr lang="en-GB" sz="1200">
                <a:solidFill>
                  <a:schemeClr val="tx1"/>
                </a:solidFill>
              </a:rPr>
              <a:t>  	     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reset value of ‘a’ to 6</a:t>
            </a:r>
          </a:p>
          <a:p>
            <a:r>
              <a:rPr lang="en-GB" sz="1200">
                <a:solidFill>
                  <a:srgbClr val="E2AC00"/>
                </a:solidFill>
              </a:rPr>
              <a:t>if</a:t>
            </a:r>
            <a:r>
              <a:rPr lang="en-GB" sz="1200">
                <a:solidFill>
                  <a:schemeClr val="tx1"/>
                </a:solidFill>
              </a:rPr>
              <a:t> a &lt;= </a:t>
            </a:r>
            <a:r>
              <a:rPr lang="en-GB" sz="1200"/>
              <a:t>5</a:t>
            </a:r>
            <a:r>
              <a:rPr lang="en-GB" sz="1200">
                <a:solidFill>
                  <a:schemeClr val="tx1"/>
                </a:solidFill>
              </a:rPr>
              <a:t>:</a:t>
            </a:r>
          </a:p>
          <a:p>
            <a:r>
              <a:rPr lang="en-GB" sz="1200">
                <a:solidFill>
                  <a:schemeClr val="tx1"/>
                </a:solidFill>
              </a:rPr>
              <a:t>    b = a*</a:t>
            </a:r>
            <a:r>
              <a:rPr lang="en-GB" sz="1200"/>
              <a:t>2</a:t>
            </a:r>
            <a:r>
              <a:rPr lang="en-GB" sz="1200">
                <a:solidFill>
                  <a:schemeClr val="tx1"/>
                </a:solidFill>
              </a:rPr>
              <a:t>	</a:t>
            </a:r>
          </a:p>
          <a:p>
            <a:r>
              <a:rPr lang="en-GB" sz="1200">
                <a:solidFill>
                  <a:schemeClr val="tx1"/>
                </a:solidFill>
              </a:rPr>
              <a:t>    </a:t>
            </a:r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(b)</a:t>
            </a:r>
          </a:p>
          <a:p>
            <a:r>
              <a:rPr lang="en-GB" sz="1200">
                <a:solidFill>
                  <a:srgbClr val="E2AC00"/>
                </a:solidFill>
              </a:rPr>
              <a:t>else</a:t>
            </a:r>
            <a:r>
              <a:rPr lang="en-GB" sz="1200">
                <a:solidFill>
                  <a:schemeClr val="tx1"/>
                </a:solidFill>
              </a:rPr>
              <a:t>:</a:t>
            </a:r>
          </a:p>
          <a:p>
            <a:r>
              <a:rPr lang="en-GB" sz="1200">
                <a:solidFill>
                  <a:schemeClr val="tx1"/>
                </a:solidFill>
              </a:rPr>
              <a:t>    </a:t>
            </a:r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>
                <a:solidFill>
                  <a:srgbClr val="00B050"/>
                </a:solidFill>
              </a:rPr>
              <a:t>“a is greater than 5”</a:t>
            </a:r>
            <a:r>
              <a:rPr lang="en-GB" sz="1200">
                <a:solidFill>
                  <a:schemeClr val="tx1"/>
                </a:solidFill>
              </a:rPr>
              <a:t>)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15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 – If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302250" y="1408531"/>
            <a:ext cx="373306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If statement:  </a:t>
            </a:r>
          </a:p>
          <a:p>
            <a:r>
              <a:rPr lang="en-GB"/>
              <a:t>if condition semicolon</a:t>
            </a:r>
          </a:p>
          <a:p>
            <a:r>
              <a:rPr lang="en-GB"/>
              <a:t>Everything inside the if is indented four spaces.</a:t>
            </a:r>
          </a:p>
          <a:p>
            <a:r>
              <a:rPr lang="en-GB"/>
              <a:t>Other condition statements can be “&lt;“, “&gt;”, “&gt;=“, “==“, “in range(0,10)”, “in x”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B3D78-8A08-4992-9744-4646308F18D2}"/>
              </a:ext>
            </a:extLst>
          </p:cNvPr>
          <p:cNvSpPr txBox="1"/>
          <p:nvPr/>
        </p:nvSpPr>
        <p:spPr>
          <a:xfrm>
            <a:off x="5302250" y="3044631"/>
            <a:ext cx="2689226" cy="30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Can add an else statement</a:t>
            </a:r>
          </a:p>
        </p:txBody>
      </p:sp>
    </p:spTree>
    <p:extLst>
      <p:ext uri="{BB962C8B-B14F-4D97-AF65-F5344CB8AC3E}">
        <p14:creationId xmlns:p14="http://schemas.microsoft.com/office/powerpoint/2010/main" val="66507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1971133" y="-1013017"/>
            <a:ext cx="4058000" cy="770963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111259"/>
            <a:ext cx="8075353" cy="2812739"/>
          </a:xfrm>
        </p:spPr>
        <p:txBody>
          <a:bodyPr/>
          <a:lstStyle/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3”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chemeClr val="tx1"/>
                </a:solidFill>
              </a:rPr>
              <a:t>a = 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	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     # giving ‘a’ an initial value of 0</a:t>
            </a:r>
          </a:p>
          <a:p>
            <a:r>
              <a:rPr lang="en-GB" sz="1100">
                <a:solidFill>
                  <a:srgbClr val="E2AC00"/>
                </a:solidFill>
              </a:rPr>
              <a:t>for</a:t>
            </a:r>
            <a:r>
              <a:rPr lang="en-GB" sz="1100">
                <a:solidFill>
                  <a:schemeClr val="tx1"/>
                </a:solidFill>
              </a:rPr>
              <a:t> a </a:t>
            </a:r>
            <a:r>
              <a:rPr lang="en-GB" sz="1100">
                <a:solidFill>
                  <a:srgbClr val="E2AC00"/>
                </a:solidFill>
              </a:rPr>
              <a:t>in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7030A0"/>
                </a:solidFill>
              </a:rPr>
              <a:t>range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,</a:t>
            </a:r>
            <a:r>
              <a:rPr lang="en-GB" sz="1100"/>
              <a:t>200</a:t>
            </a:r>
            <a:r>
              <a:rPr lang="en-GB" sz="1100">
                <a:solidFill>
                  <a:schemeClr val="tx1"/>
                </a:solidFill>
              </a:rPr>
              <a:t>):</a:t>
            </a:r>
          </a:p>
          <a:p>
            <a:r>
              <a:rPr lang="en-GB" sz="1100">
                <a:solidFill>
                  <a:schemeClr val="tx1"/>
                </a:solidFill>
              </a:rPr>
              <a:t>    b = a*</a:t>
            </a:r>
            <a:r>
              <a:rPr lang="en-GB" sz="1100"/>
              <a:t>2</a:t>
            </a:r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assigning a new value to ‘b’ as being 2 times ‘a’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(b)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4”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chemeClr val="tx1"/>
                </a:solidFill>
              </a:rPr>
              <a:t>c = (</a:t>
            </a:r>
            <a:r>
              <a:rPr lang="en-GB" sz="1100"/>
              <a:t>1</a:t>
            </a:r>
            <a:r>
              <a:rPr lang="en-GB" sz="1100">
                <a:solidFill>
                  <a:schemeClr val="tx1"/>
                </a:solidFill>
              </a:rPr>
              <a:t>,</a:t>
            </a:r>
            <a:r>
              <a:rPr lang="en-GB" sz="1100"/>
              <a:t>5</a:t>
            </a:r>
            <a:r>
              <a:rPr lang="en-GB" sz="1100">
                <a:solidFill>
                  <a:schemeClr val="tx1"/>
                </a:solidFill>
              </a:rPr>
              <a:t>,</a:t>
            </a:r>
            <a:r>
              <a:rPr lang="en-GB" sz="1100"/>
              <a:t>6</a:t>
            </a:r>
            <a:r>
              <a:rPr lang="en-GB" sz="1100">
                <a:solidFill>
                  <a:schemeClr val="tx1"/>
                </a:solidFill>
              </a:rPr>
              <a:t>,</a:t>
            </a:r>
            <a:r>
              <a:rPr lang="en-GB" sz="1100"/>
              <a:t>10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rgbClr val="E2AC00"/>
                </a:solidFill>
              </a:rPr>
              <a:t>for</a:t>
            </a:r>
            <a:r>
              <a:rPr lang="en-GB" sz="1100">
                <a:solidFill>
                  <a:schemeClr val="tx1"/>
                </a:solidFill>
              </a:rPr>
              <a:t> a </a:t>
            </a:r>
            <a:r>
              <a:rPr lang="en-GB" sz="1100">
                <a:solidFill>
                  <a:srgbClr val="E2AC00"/>
                </a:solidFill>
              </a:rPr>
              <a:t>in</a:t>
            </a:r>
            <a:r>
              <a:rPr lang="en-GB" sz="1100">
                <a:solidFill>
                  <a:schemeClr val="tx1"/>
                </a:solidFill>
              </a:rPr>
              <a:t> c: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this means assign a each value found in c in turn</a:t>
            </a:r>
          </a:p>
          <a:p>
            <a:r>
              <a:rPr lang="en-GB" sz="1100">
                <a:solidFill>
                  <a:schemeClr val="tx1"/>
                </a:solidFill>
              </a:rPr>
              <a:t>    b = a*</a:t>
            </a:r>
            <a:r>
              <a:rPr lang="en-GB" sz="1100"/>
              <a:t>2</a:t>
            </a:r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assigning a new value to ‘b’ as being 2 times ‘a</a:t>
            </a:r>
            <a:r>
              <a:rPr lang="en-GB" sz="1100">
                <a:solidFill>
                  <a:schemeClr val="tx1"/>
                </a:solidFill>
              </a:rPr>
              <a:t>’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(b)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00B050"/>
                </a:solidFill>
              </a:rPr>
              <a:t>5”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rgbClr val="E2AC00"/>
                </a:solidFill>
              </a:rPr>
              <a:t>for</a:t>
            </a:r>
            <a:r>
              <a:rPr lang="en-GB" sz="1100">
                <a:solidFill>
                  <a:schemeClr val="tx1"/>
                </a:solidFill>
              </a:rPr>
              <a:t> letter </a:t>
            </a:r>
            <a:r>
              <a:rPr lang="en-GB" sz="1100">
                <a:solidFill>
                  <a:srgbClr val="E2AC00"/>
                </a:solidFill>
              </a:rPr>
              <a:t>in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00B050"/>
                </a:solidFill>
              </a:rPr>
              <a:t>“Python”</a:t>
            </a:r>
            <a:r>
              <a:rPr lang="en-GB" sz="1100">
                <a:solidFill>
                  <a:schemeClr val="tx1"/>
                </a:solidFill>
              </a:rPr>
              <a:t>:		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takes each letter in the string “Python”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“Current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00B050"/>
                </a:solidFill>
              </a:rPr>
              <a:t>Letter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00B050"/>
                </a:solidFill>
              </a:rPr>
              <a:t>:”</a:t>
            </a:r>
            <a:r>
              <a:rPr lang="en-GB" sz="1100">
                <a:solidFill>
                  <a:schemeClr val="tx1"/>
                </a:solidFill>
              </a:rPr>
              <a:t>, letter)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prints the text “Current Letter:” followed by the value of variable “letter”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 – For loop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302250" y="1021483"/>
            <a:ext cx="3733064" cy="1131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For statement:  </a:t>
            </a:r>
          </a:p>
          <a:p>
            <a:endParaRPr lang="en-GB"/>
          </a:p>
          <a:p>
            <a:r>
              <a:rPr lang="en-GB"/>
              <a:t>“a in range (0,200)” means 0,1,2,….199</a:t>
            </a:r>
          </a:p>
          <a:p>
            <a:r>
              <a:rPr lang="en-GB"/>
              <a:t>“a in c” give a each value found in c in turn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3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1971133" y="-1013017"/>
            <a:ext cx="4058000" cy="770963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111259"/>
            <a:ext cx="8075353" cy="2812739"/>
          </a:xfrm>
        </p:spPr>
        <p:txBody>
          <a:bodyPr/>
          <a:lstStyle/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6”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chemeClr val="tx1"/>
                </a:solidFill>
              </a:rPr>
              <a:t>a = 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	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giving ‘a’ an initial value of 0</a:t>
            </a:r>
          </a:p>
          <a:p>
            <a:r>
              <a:rPr lang="en-GB" sz="1100">
                <a:solidFill>
                  <a:srgbClr val="E2AC00"/>
                </a:solidFill>
              </a:rPr>
              <a:t>while</a:t>
            </a:r>
            <a:r>
              <a:rPr lang="en-GB" sz="1100">
                <a:solidFill>
                  <a:schemeClr val="tx1"/>
                </a:solidFill>
              </a:rPr>
              <a:t> a &lt;</a:t>
            </a:r>
            <a:r>
              <a:rPr lang="en-GB" sz="1100"/>
              <a:t>10</a:t>
            </a:r>
            <a:r>
              <a:rPr lang="en-GB" sz="1100">
                <a:solidFill>
                  <a:schemeClr val="tx1"/>
                </a:solidFill>
              </a:rPr>
              <a:t>:</a:t>
            </a:r>
          </a:p>
          <a:p>
            <a:r>
              <a:rPr lang="en-GB" sz="1100">
                <a:solidFill>
                  <a:schemeClr val="tx1"/>
                </a:solidFill>
              </a:rPr>
              <a:t>    b = a/</a:t>
            </a:r>
            <a:r>
              <a:rPr lang="en-GB" sz="1100"/>
              <a:t>2.0</a:t>
            </a:r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assigning a new value to ‘b’ as a divided by 2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(b)</a:t>
            </a:r>
          </a:p>
          <a:p>
            <a:r>
              <a:rPr lang="en-GB" sz="1100">
                <a:solidFill>
                  <a:schemeClr val="tx1"/>
                </a:solidFill>
              </a:rPr>
              <a:t>    a = a+</a:t>
            </a:r>
            <a:r>
              <a:rPr lang="en-GB" sz="1100"/>
              <a:t>1</a:t>
            </a:r>
            <a:r>
              <a:rPr lang="en-GB" sz="1100">
                <a:solidFill>
                  <a:schemeClr val="tx1"/>
                </a:solidFill>
              </a:rPr>
              <a:t>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need to update the value of a (otherwise loop will be never ending)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7”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chemeClr val="tx1"/>
                </a:solidFill>
              </a:rPr>
              <a:t>a = 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	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giving ‘a’ an initial value of 0</a:t>
            </a:r>
          </a:p>
          <a:p>
            <a:r>
              <a:rPr lang="en-GB" sz="1100">
                <a:solidFill>
                  <a:schemeClr val="tx1"/>
                </a:solidFill>
              </a:rPr>
              <a:t>sum = 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    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giving ‘sum’ an initial value of 0</a:t>
            </a:r>
          </a:p>
          <a:p>
            <a:r>
              <a:rPr lang="en-GB" sz="1100">
                <a:solidFill>
                  <a:srgbClr val="E2AC00"/>
                </a:solidFill>
              </a:rPr>
              <a:t>while</a:t>
            </a:r>
            <a:r>
              <a:rPr lang="en-GB" sz="1100">
                <a:solidFill>
                  <a:schemeClr val="tx1"/>
                </a:solidFill>
              </a:rPr>
              <a:t> a &lt;</a:t>
            </a:r>
            <a:r>
              <a:rPr lang="en-GB" sz="1100"/>
              <a:t>10</a:t>
            </a:r>
            <a:r>
              <a:rPr lang="en-GB" sz="1100">
                <a:solidFill>
                  <a:schemeClr val="tx1"/>
                </a:solidFill>
              </a:rPr>
              <a:t>:</a:t>
            </a:r>
          </a:p>
          <a:p>
            <a:r>
              <a:rPr lang="en-GB" sz="1100">
                <a:solidFill>
                  <a:schemeClr val="tx1"/>
                </a:solidFill>
              </a:rPr>
              <a:t>    sum = sum + a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assigning a new value to ‘sum’ as the original value of sum + a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(sum)</a:t>
            </a:r>
          </a:p>
          <a:p>
            <a:r>
              <a:rPr lang="en-GB" sz="1100">
                <a:solidFill>
                  <a:schemeClr val="tx1"/>
                </a:solidFill>
              </a:rPr>
              <a:t>    a = a+</a:t>
            </a:r>
            <a:r>
              <a:rPr lang="en-GB" sz="1100"/>
              <a:t>1</a:t>
            </a:r>
            <a:r>
              <a:rPr lang="en-GB" sz="1100">
                <a:solidFill>
                  <a:schemeClr val="tx1"/>
                </a:solidFill>
              </a:rPr>
              <a:t>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need to update the value of a (otherwise loop will be never ending)</a:t>
            </a:r>
          </a:p>
          <a:p>
            <a:endParaRPr lang="en-GB" sz="1100">
              <a:solidFill>
                <a:schemeClr val="bg1">
                  <a:lumMod val="50000"/>
                </a:schemeClr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 – While loop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302250" y="1021483"/>
            <a:ext cx="373306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While statement:  </a:t>
            </a:r>
          </a:p>
          <a:p>
            <a:endParaRPr lang="en-GB"/>
          </a:p>
          <a:p>
            <a:r>
              <a:rPr lang="en-GB"/>
              <a:t>Continue doing something until the specified condition is no longer true.  Then stop.</a:t>
            </a:r>
          </a:p>
        </p:txBody>
      </p:sp>
    </p:spTree>
    <p:extLst>
      <p:ext uri="{BB962C8B-B14F-4D97-AF65-F5344CB8AC3E}">
        <p14:creationId xmlns:p14="http://schemas.microsoft.com/office/powerpoint/2010/main" val="1703964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1971133" y="-1013017"/>
            <a:ext cx="4058000" cy="770963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111259"/>
            <a:ext cx="8075353" cy="2812739"/>
          </a:xfrm>
        </p:spPr>
        <p:txBody>
          <a:bodyPr/>
          <a:lstStyle/>
          <a:p>
            <a:endParaRPr lang="en-GB" sz="1100">
              <a:solidFill>
                <a:srgbClr val="7030A0"/>
              </a:solidFill>
            </a:endParaRPr>
          </a:p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8”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Define a function with inputs and outputs</a:t>
            </a:r>
          </a:p>
          <a:p>
            <a:r>
              <a:rPr lang="en-GB" sz="1100">
                <a:solidFill>
                  <a:srgbClr val="E2AC00"/>
                </a:solidFill>
              </a:rPr>
              <a:t>def</a:t>
            </a:r>
            <a:r>
              <a:rPr lang="en-GB" sz="1100">
                <a:solidFill>
                  <a:schemeClr val="tx1"/>
                </a:solidFill>
              </a:rPr>
              <a:t> multiply(input1, input2):</a:t>
            </a:r>
          </a:p>
          <a:p>
            <a:r>
              <a:rPr lang="en-GB" sz="1100">
                <a:solidFill>
                  <a:schemeClr val="tx1"/>
                </a:solidFill>
              </a:rPr>
              <a:t>    result = input1 * input2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E2AC00"/>
                </a:solidFill>
              </a:rPr>
              <a:t>return</a:t>
            </a:r>
            <a:r>
              <a:rPr lang="en-GB" sz="1100">
                <a:solidFill>
                  <a:schemeClr val="tx1"/>
                </a:solidFill>
              </a:rPr>
              <a:t> result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 err="1">
                <a:solidFill>
                  <a:schemeClr val="tx1"/>
                </a:solidFill>
              </a:rPr>
              <a:t>multiply_result</a:t>
            </a:r>
            <a:r>
              <a:rPr lang="en-GB" sz="1100">
                <a:solidFill>
                  <a:schemeClr val="tx1"/>
                </a:solidFill>
              </a:rPr>
              <a:t> = multiply(10, 56)	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returns a result of 560</a:t>
            </a:r>
          </a:p>
          <a:p>
            <a:endParaRPr lang="en-GB" sz="1100">
              <a:solidFill>
                <a:schemeClr val="bg1">
                  <a:lumMod val="50000"/>
                </a:schemeClr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18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 – Defining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302250" y="1021483"/>
            <a:ext cx="373306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def statement:  </a:t>
            </a:r>
          </a:p>
          <a:p>
            <a:endParaRPr lang="en-GB"/>
          </a:p>
          <a:p>
            <a:r>
              <a:rPr lang="en-GB"/>
              <a:t>Def is used to define functions, which is a section of code to be reused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D9B8B-7E1F-472E-BCF6-302980958AC0}"/>
              </a:ext>
            </a:extLst>
          </p:cNvPr>
          <p:cNvSpPr txBox="1"/>
          <p:nvPr/>
        </p:nvSpPr>
        <p:spPr>
          <a:xfrm>
            <a:off x="5302250" y="2153494"/>
            <a:ext cx="3733064" cy="715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Note that all variables defined in the function that are not returned at the end are only able to be accessed within the function!</a:t>
            </a:r>
          </a:p>
        </p:txBody>
      </p:sp>
    </p:spTree>
    <p:extLst>
      <p:ext uri="{BB962C8B-B14F-4D97-AF65-F5344CB8AC3E}">
        <p14:creationId xmlns:p14="http://schemas.microsoft.com/office/powerpoint/2010/main" val="137783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E8579F-683F-46DF-BBFB-81A2997D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27" y="999986"/>
            <a:ext cx="2894184" cy="15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819FF-3329-45C2-B9F9-59BA620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7" y="2724561"/>
            <a:ext cx="2894184" cy="1913925"/>
          </a:xfrm>
          <a:prstGeom prst="rect">
            <a:avLst/>
          </a:prstGeom>
        </p:spPr>
      </p:pic>
      <p:pic>
        <p:nvPicPr>
          <p:cNvPr id="11" name="Picture 10" descr="A picture containing shore&#10;&#10;Description automatically generated">
            <a:extLst>
              <a:ext uri="{FF2B5EF4-FFF2-40B4-BE49-F238E27FC236}">
                <a16:creationId xmlns:a16="http://schemas.microsoft.com/office/drawing/2014/main" id="{7FE8C4D3-2C73-4AF3-8939-0471A1BBB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273" y="1302677"/>
            <a:ext cx="5494052" cy="28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9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0F3768-6F46-4021-977C-76C2BAC3FDEF}"/>
              </a:ext>
            </a:extLst>
          </p:cNvPr>
          <p:cNvSpPr>
            <a:spLocks/>
          </p:cNvSpPr>
          <p:nvPr/>
        </p:nvSpPr>
        <p:spPr>
          <a:xfrm>
            <a:off x="5513822" y="558758"/>
            <a:ext cx="2258578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Last Session Assignment Review (10 min)</a:t>
            </a:r>
          </a:p>
        </p:txBody>
      </p:sp>
      <p:sp>
        <p:nvSpPr>
          <p:cNvPr id="13" name="Shape 752">
            <a:extLst>
              <a:ext uri="{FF2B5EF4-FFF2-40B4-BE49-F238E27FC236}">
                <a16:creationId xmlns:a16="http://schemas.microsoft.com/office/drawing/2014/main" id="{A2FEAE97-2B92-4739-B53E-7FB03C6A7B2B}"/>
              </a:ext>
            </a:extLst>
          </p:cNvPr>
          <p:cNvSpPr>
            <a:spLocks/>
          </p:cNvSpPr>
          <p:nvPr/>
        </p:nvSpPr>
        <p:spPr>
          <a:xfrm>
            <a:off x="4589934" y="4134"/>
            <a:ext cx="1207375" cy="513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676" y="2657"/>
                  <a:pt x="21600" y="6619"/>
                  <a:pt x="21600" y="10800"/>
                </a:cubicBezTo>
                <a:cubicBezTo>
                  <a:pt x="21600" y="14981"/>
                  <a:pt x="13676" y="18943"/>
                  <a:pt x="0" y="21600"/>
                </a:cubicBezTo>
              </a:path>
            </a:pathLst>
          </a:custGeom>
          <a:ln w="12700">
            <a:solidFill>
              <a:schemeClr val="tx2"/>
            </a:solidFill>
            <a:miter lim="400000"/>
            <a:headEnd type="none" w="med" len="med"/>
            <a:tailEnd type="none" w="med" len="med"/>
          </a:ln>
        </p:spPr>
        <p:txBody>
          <a:bodyPr lIns="25393" tIns="25393" rIns="25393" bIns="25393" anchor="ctr"/>
          <a:lstStyle/>
          <a:p>
            <a:pPr>
              <a:defRPr sz="3200"/>
            </a:pPr>
            <a:endParaRPr/>
          </a:p>
        </p:txBody>
      </p:sp>
      <p:sp>
        <p:nvSpPr>
          <p:cNvPr id="14" name="Shape 766">
            <a:extLst>
              <a:ext uri="{FF2B5EF4-FFF2-40B4-BE49-F238E27FC236}">
                <a16:creationId xmlns:a16="http://schemas.microsoft.com/office/drawing/2014/main" id="{32C5D1A2-3FD7-4B1F-AF96-08EB1D66ABE6}"/>
              </a:ext>
            </a:extLst>
          </p:cNvPr>
          <p:cNvSpPr>
            <a:spLocks/>
          </p:cNvSpPr>
          <p:nvPr/>
        </p:nvSpPr>
        <p:spPr>
          <a:xfrm>
            <a:off x="5069472" y="622223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1</a:t>
            </a:r>
            <a:endParaRPr b="1"/>
          </a:p>
        </p:txBody>
      </p:sp>
      <p:sp>
        <p:nvSpPr>
          <p:cNvPr id="15" name="Shape 767">
            <a:extLst>
              <a:ext uri="{FF2B5EF4-FFF2-40B4-BE49-F238E27FC236}">
                <a16:creationId xmlns:a16="http://schemas.microsoft.com/office/drawing/2014/main" id="{24CF19FC-E706-4240-8755-7D2AF289AC5D}"/>
              </a:ext>
            </a:extLst>
          </p:cNvPr>
          <p:cNvSpPr>
            <a:spLocks/>
          </p:cNvSpPr>
          <p:nvPr/>
        </p:nvSpPr>
        <p:spPr>
          <a:xfrm>
            <a:off x="5513822" y="1719730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2</a:t>
            </a:r>
            <a:endParaRPr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DFE362-C960-4806-A2AC-8BB5424298E2}"/>
              </a:ext>
            </a:extLst>
          </p:cNvPr>
          <p:cNvGrpSpPr>
            <a:grpSpLocks/>
          </p:cNvGrpSpPr>
          <p:nvPr/>
        </p:nvGrpSpPr>
        <p:grpSpPr>
          <a:xfrm>
            <a:off x="1142131" y="1359844"/>
            <a:ext cx="2259606" cy="2259606"/>
            <a:chOff x="3108898" y="4722973"/>
            <a:chExt cx="4520389" cy="4520390"/>
          </a:xfrm>
          <a:solidFill>
            <a:schemeClr val="accent1"/>
          </a:solidFill>
        </p:grpSpPr>
        <p:sp>
          <p:nvSpPr>
            <p:cNvPr id="17" name="Shape 755">
              <a:extLst>
                <a:ext uri="{FF2B5EF4-FFF2-40B4-BE49-F238E27FC236}">
                  <a16:creationId xmlns:a16="http://schemas.microsoft.com/office/drawing/2014/main" id="{62128811-FC50-4B80-B0CC-A485D1773CC8}"/>
                </a:ext>
              </a:extLst>
            </p:cNvPr>
            <p:cNvSpPr/>
            <p:nvPr/>
          </p:nvSpPr>
          <p:spPr>
            <a:xfrm>
              <a:off x="3108898" y="4722973"/>
              <a:ext cx="4520389" cy="4520390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393" tIns="25393" rIns="25393" bIns="25393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 782">
              <a:extLst>
                <a:ext uri="{FF2B5EF4-FFF2-40B4-BE49-F238E27FC236}">
                  <a16:creationId xmlns:a16="http://schemas.microsoft.com/office/drawing/2014/main" id="{13BDD8D6-932A-4652-BBB8-2801A24D135E}"/>
                </a:ext>
              </a:extLst>
            </p:cNvPr>
            <p:cNvSpPr/>
            <p:nvPr/>
          </p:nvSpPr>
          <p:spPr>
            <a:xfrm>
              <a:off x="3855734" y="6427597"/>
              <a:ext cx="2953473" cy="1087731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a16="http://schemas.microsoft.com/office/drawing/2014/main" xmlns:mc="http://schemas.openxmlformats.org/markup-compatibility/2006" xmlns:p14="http://schemas.microsoft.com/office/powerpoint/2010/main" xmlns:ma14="http://schemas.microsoft.com/office/mac/drawingml/2011/main" xmlns="" val="1"/>
              </a:ext>
            </a:extLst>
          </p:spPr>
          <p:txBody>
            <a:bodyPr wrap="square" lIns="25393" tIns="25393" rIns="25393" bIns="25393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 algn="ctr"/>
              <a:r>
                <a:rPr sz="3200">
                  <a:latin typeface="+mn-lt"/>
                </a:rPr>
                <a:t>Agenda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DB928-D958-45C8-AD63-9E55AF7D44FB}"/>
              </a:ext>
            </a:extLst>
          </p:cNvPr>
          <p:cNvSpPr>
            <a:spLocks/>
          </p:cNvSpPr>
          <p:nvPr/>
        </p:nvSpPr>
        <p:spPr>
          <a:xfrm>
            <a:off x="5894723" y="1754355"/>
            <a:ext cx="2906278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Background and Theories (20 min)</a:t>
            </a:r>
          </a:p>
        </p:txBody>
      </p:sp>
      <p:sp>
        <p:nvSpPr>
          <p:cNvPr id="20" name="Shape 767">
            <a:extLst>
              <a:ext uri="{FF2B5EF4-FFF2-40B4-BE49-F238E27FC236}">
                <a16:creationId xmlns:a16="http://schemas.microsoft.com/office/drawing/2014/main" id="{B6EBC3A7-C95A-40CE-9F7D-7487020E1836}"/>
              </a:ext>
            </a:extLst>
          </p:cNvPr>
          <p:cNvSpPr>
            <a:spLocks/>
          </p:cNvSpPr>
          <p:nvPr/>
        </p:nvSpPr>
        <p:spPr>
          <a:xfrm>
            <a:off x="5513821" y="3018386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3</a:t>
            </a:r>
            <a:endParaRPr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909FA-A655-4ED1-BAC7-BEA4D8B7DC98}"/>
              </a:ext>
            </a:extLst>
          </p:cNvPr>
          <p:cNvSpPr>
            <a:spLocks/>
          </p:cNvSpPr>
          <p:nvPr/>
        </p:nvSpPr>
        <p:spPr>
          <a:xfrm>
            <a:off x="5894722" y="2949137"/>
            <a:ext cx="1877678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Coding Time</a:t>
            </a:r>
          </a:p>
          <a:p>
            <a:r>
              <a:rPr lang="en-US">
                <a:cs typeface="Century Gothic"/>
              </a:rPr>
              <a:t>(60 min)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4C484D-6A69-4866-BA13-A062DFEC52B2}"/>
              </a:ext>
            </a:extLst>
          </p:cNvPr>
          <p:cNvSpPr>
            <a:spLocks/>
          </p:cNvSpPr>
          <p:nvPr/>
        </p:nvSpPr>
        <p:spPr>
          <a:xfrm>
            <a:off x="5513820" y="4109318"/>
            <a:ext cx="2327160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Assignment</a:t>
            </a:r>
          </a:p>
        </p:txBody>
      </p:sp>
      <p:sp>
        <p:nvSpPr>
          <p:cNvPr id="23" name="Shape 767">
            <a:extLst>
              <a:ext uri="{FF2B5EF4-FFF2-40B4-BE49-F238E27FC236}">
                <a16:creationId xmlns:a16="http://schemas.microsoft.com/office/drawing/2014/main" id="{9F0A5483-9D39-4824-951C-6CAA9A3E30C0}"/>
              </a:ext>
            </a:extLst>
          </p:cNvPr>
          <p:cNvSpPr>
            <a:spLocks/>
          </p:cNvSpPr>
          <p:nvPr/>
        </p:nvSpPr>
        <p:spPr>
          <a:xfrm>
            <a:off x="5132920" y="4068910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4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0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9" grpId="0"/>
      <p:bldP spid="20" grpId="0" animBg="1"/>
      <p:bldP spid="21" grpId="0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2382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Compare images, Restore images, Stitching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Teaching points</a:t>
            </a:r>
          </a:p>
          <a:p>
            <a:pPr marL="857250" lvl="1" indent="-342900"/>
            <a:r>
              <a:rPr lang="en-GB" sz="1400" b="1">
                <a:solidFill>
                  <a:schemeClr val="tx1"/>
                </a:solidFill>
              </a:rPr>
              <a:t>Generic (in case new people join)</a:t>
            </a:r>
          </a:p>
          <a:p>
            <a:pPr marL="1200150" lvl="2" indent="-342900"/>
            <a:r>
              <a:rPr lang="en-GB" sz="1100">
                <a:solidFill>
                  <a:schemeClr val="tx1"/>
                </a:solidFill>
              </a:rPr>
              <a:t>Print, input</a:t>
            </a:r>
          </a:p>
          <a:p>
            <a:pPr marL="1200150" lvl="2" indent="-342900"/>
            <a:r>
              <a:rPr lang="en-GB" sz="1100">
                <a:solidFill>
                  <a:schemeClr val="tx1"/>
                </a:solidFill>
              </a:rPr>
              <a:t>Shortcut keys, run by row</a:t>
            </a:r>
          </a:p>
          <a:p>
            <a:pPr marL="1200150" lvl="2" indent="-342900"/>
            <a:r>
              <a:rPr lang="en-GB" sz="1100">
                <a:solidFill>
                  <a:schemeClr val="tx1"/>
                </a:solidFill>
              </a:rPr>
              <a:t>Code, markdown, notebook and .</a:t>
            </a:r>
            <a:r>
              <a:rPr lang="en-GB" sz="1100" err="1">
                <a:solidFill>
                  <a:schemeClr val="tx1"/>
                </a:solidFill>
              </a:rPr>
              <a:t>py</a:t>
            </a:r>
            <a:endParaRPr lang="en-GB" sz="1100">
              <a:solidFill>
                <a:schemeClr val="tx1"/>
              </a:solidFill>
            </a:endParaRPr>
          </a:p>
          <a:p>
            <a:pPr marL="1200150" lvl="2" indent="-342900"/>
            <a:r>
              <a:rPr lang="en-GB" sz="1100">
                <a:solidFill>
                  <a:schemeClr val="tx1"/>
                </a:solidFill>
              </a:rPr>
              <a:t>Import library</a:t>
            </a:r>
          </a:p>
          <a:p>
            <a:pPr marL="1200150" lvl="2" indent="-342900"/>
            <a:r>
              <a:rPr lang="en-GB" sz="1100"/>
              <a:t>Tab function and error handling</a:t>
            </a:r>
            <a:endParaRPr lang="en-GB" sz="1100">
              <a:solidFill>
                <a:schemeClr val="tx1"/>
              </a:solidFill>
            </a:endParaRPr>
          </a:p>
          <a:p>
            <a:pPr marL="857250" lvl="1" indent="-342900"/>
            <a:r>
              <a:rPr lang="en-GB" sz="1400" b="1">
                <a:solidFill>
                  <a:schemeClr val="tx1"/>
                </a:solidFill>
              </a:rPr>
              <a:t>Session specific</a:t>
            </a:r>
          </a:p>
          <a:p>
            <a:pPr marL="1200150" lvl="2" indent="-342900"/>
            <a:r>
              <a:rPr lang="en-GB" sz="1100"/>
              <a:t>Read from path / file</a:t>
            </a:r>
          </a:p>
          <a:p>
            <a:pPr marL="1200150" lvl="2" indent="-342900"/>
            <a:r>
              <a:rPr lang="en-GB" sz="1100"/>
              <a:t>Display photo / video</a:t>
            </a:r>
          </a:p>
          <a:p>
            <a:pPr marL="1200150" lvl="2" indent="-342900"/>
            <a:r>
              <a:rPr lang="en-GB" sz="1100"/>
              <a:t>Display inline</a:t>
            </a:r>
          </a:p>
          <a:p>
            <a:pPr marL="1200150" lvl="2" indent="-342900"/>
            <a:r>
              <a:rPr lang="en-GB" sz="1100" err="1"/>
              <a:t>Numpy</a:t>
            </a:r>
            <a:endParaRPr lang="en-GB" sz="1100"/>
          </a:p>
          <a:p>
            <a:pPr marL="1200150" lvl="2" indent="-342900"/>
            <a:r>
              <a:rPr lang="en-GB" sz="1100"/>
              <a:t>Resize, grayscale</a:t>
            </a:r>
          </a:p>
          <a:p>
            <a:pPr marL="1200150" lvl="2" indent="-342900"/>
            <a:r>
              <a:rPr lang="en-GB" sz="1100"/>
              <a:t>Cropping, draw rectangle</a:t>
            </a:r>
          </a:p>
          <a:p>
            <a:pPr marL="1200150" lvl="2" indent="-342900"/>
            <a:r>
              <a:rPr lang="en-GB" sz="1100"/>
              <a:t>threshold masking</a:t>
            </a:r>
          </a:p>
          <a:p>
            <a:pPr marL="1200150" lvl="2" indent="-342900"/>
            <a:r>
              <a:rPr lang="en-GB" sz="1100" err="1"/>
              <a:t>findContours</a:t>
            </a:r>
            <a:endParaRPr lang="en-GB" sz="1100"/>
          </a:p>
          <a:p>
            <a:pPr marL="1200150" lvl="2" indent="-342900"/>
            <a:r>
              <a:rPr lang="en-GB" sz="1100" err="1">
                <a:solidFill>
                  <a:schemeClr val="tx1"/>
                </a:solidFill>
              </a:rPr>
              <a:t>cvtColor</a:t>
            </a:r>
            <a:r>
              <a:rPr lang="en-GB" sz="1100">
                <a:solidFill>
                  <a:schemeClr val="tx1"/>
                </a:solidFill>
              </a:rPr>
              <a:t>, filter</a:t>
            </a:r>
          </a:p>
          <a:p>
            <a:pPr marL="1200150" lvl="2" indent="-342900"/>
            <a:r>
              <a:rPr lang="en-GB" sz="1100"/>
              <a:t>Export to file</a:t>
            </a:r>
            <a:endParaRPr lang="en-GB" sz="1100">
              <a:solidFill>
                <a:schemeClr val="tx1"/>
              </a:solidFill>
            </a:endParaRPr>
          </a:p>
          <a:p>
            <a:pPr marL="857250" lvl="1" indent="-342900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Coding Time (60 min refer to notebook)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80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1010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Define a function that can find prime number within any range</a:t>
            </a: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Outline process of creating panorama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This Session Assignment</a:t>
            </a:r>
            <a:endParaRPr lang="en-GB"/>
          </a:p>
        </p:txBody>
      </p:sp>
      <p:pic>
        <p:nvPicPr>
          <p:cNvPr id="4" name="Picture 3" descr="A picture containing shore&#10;&#10;Description automatically generated">
            <a:extLst>
              <a:ext uri="{FF2B5EF4-FFF2-40B4-BE49-F238E27FC236}">
                <a16:creationId xmlns:a16="http://schemas.microsoft.com/office/drawing/2014/main" id="{3048F98F-1A87-42D9-B0D3-E98FC393A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8" y="1646893"/>
            <a:ext cx="3724085" cy="1901991"/>
          </a:xfrm>
          <a:prstGeom prst="rect">
            <a:avLst/>
          </a:prstGeom>
        </p:spPr>
      </p:pic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5E4BE4F6-F45A-4190-9EB4-78549C73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13" y="3374915"/>
            <a:ext cx="4572000" cy="1631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9B66B5-8431-4F9B-A1CE-31B848467573}"/>
              </a:ext>
            </a:extLst>
          </p:cNvPr>
          <p:cNvSpPr/>
          <p:nvPr/>
        </p:nvSpPr>
        <p:spPr>
          <a:xfrm rot="2135941">
            <a:off x="3565719" y="3466957"/>
            <a:ext cx="636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dirty="0">
                <a:sym typeface="Wingdings" panose="05000000000000000000" pitchFamily="2" charset="2"/>
              </a:rPr>
              <a:t>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8432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1010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Recap assignment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Sample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Last Session Assignment Review (10 min)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9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43594-D888-4505-9D70-97C7AA800ACA}"/>
              </a:ext>
            </a:extLst>
          </p:cNvPr>
          <p:cNvSpPr/>
          <p:nvPr/>
        </p:nvSpPr>
        <p:spPr>
          <a:xfrm>
            <a:off x="1679028" y="839515"/>
            <a:ext cx="5052848" cy="169479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0CE1B-141F-4A17-AC53-C46B1DEF2708}"/>
              </a:ext>
            </a:extLst>
          </p:cNvPr>
          <p:cNvSpPr txBox="1"/>
          <p:nvPr/>
        </p:nvSpPr>
        <p:spPr>
          <a:xfrm>
            <a:off x="985345" y="724199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CC08-6ABD-4080-919D-9FA453221D45}"/>
              </a:ext>
            </a:extLst>
          </p:cNvPr>
          <p:cNvSpPr txBox="1"/>
          <p:nvPr/>
        </p:nvSpPr>
        <p:spPr>
          <a:xfrm>
            <a:off x="6731876" y="724199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2E5915E-61E2-45FD-B191-A21CA8E6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587"/>
              </p:ext>
            </p:extLst>
          </p:nvPr>
        </p:nvGraphicFramePr>
        <p:xfrm>
          <a:off x="2881384" y="1318556"/>
          <a:ext cx="1075764" cy="104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</a:tblGrid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06F827-0BF8-4C45-A264-95681CEB762E}"/>
              </a:ext>
            </a:extLst>
          </p:cNvPr>
          <p:cNvSpPr txBox="1"/>
          <p:nvPr/>
        </p:nvSpPr>
        <p:spPr>
          <a:xfrm>
            <a:off x="3332016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35374-8F62-4B8D-8898-33A1B1EF7BB1}"/>
              </a:ext>
            </a:extLst>
          </p:cNvPr>
          <p:cNvSpPr txBox="1"/>
          <p:nvPr/>
        </p:nvSpPr>
        <p:spPr>
          <a:xfrm>
            <a:off x="3332016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4160E7-6156-4D39-807A-A7A28B0E3FE8}"/>
              </a:ext>
            </a:extLst>
          </p:cNvPr>
          <p:cNvSpPr txBox="1"/>
          <p:nvPr/>
        </p:nvSpPr>
        <p:spPr>
          <a:xfrm>
            <a:off x="2812833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33E60-CC77-44D5-B022-C6C731EB901C}"/>
              </a:ext>
            </a:extLst>
          </p:cNvPr>
          <p:cNvSpPr txBox="1"/>
          <p:nvPr/>
        </p:nvSpPr>
        <p:spPr>
          <a:xfrm>
            <a:off x="2826206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3F61A3C8-4AD4-4D73-B104-708F8F98C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82050"/>
              </p:ext>
            </p:extLst>
          </p:nvPr>
        </p:nvGraphicFramePr>
        <p:xfrm>
          <a:off x="4235905" y="1318556"/>
          <a:ext cx="1636752" cy="104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554960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  <a:gridCol w="543910">
                  <a:extLst>
                    <a:ext uri="{9D8B030D-6E8A-4147-A177-3AD203B41FA5}">
                      <a16:colId xmlns:a16="http://schemas.microsoft.com/office/drawing/2014/main" val="2827607655"/>
                    </a:ext>
                  </a:extLst>
                </a:gridCol>
              </a:tblGrid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930E1E-53AC-4665-8E11-B49DED444876}"/>
              </a:ext>
            </a:extLst>
          </p:cNvPr>
          <p:cNvSpPr txBox="1"/>
          <p:nvPr/>
        </p:nvSpPr>
        <p:spPr>
          <a:xfrm>
            <a:off x="4697200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905D3-8641-4337-8CB9-9155AD5297A4}"/>
              </a:ext>
            </a:extLst>
          </p:cNvPr>
          <p:cNvSpPr txBox="1"/>
          <p:nvPr/>
        </p:nvSpPr>
        <p:spPr>
          <a:xfrm>
            <a:off x="4167354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B6F20-9C28-4A33-9AC2-71FB3E153065}"/>
              </a:ext>
            </a:extLst>
          </p:cNvPr>
          <p:cNvSpPr txBox="1"/>
          <p:nvPr/>
        </p:nvSpPr>
        <p:spPr>
          <a:xfrm>
            <a:off x="4167354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FB411D-403D-47AF-99D4-B121FAF536FF}"/>
              </a:ext>
            </a:extLst>
          </p:cNvPr>
          <p:cNvSpPr txBox="1"/>
          <p:nvPr/>
        </p:nvSpPr>
        <p:spPr>
          <a:xfrm>
            <a:off x="4707439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92DF63-112E-4C63-A969-A1D0D82A6559}"/>
              </a:ext>
            </a:extLst>
          </p:cNvPr>
          <p:cNvSpPr txBox="1"/>
          <p:nvPr/>
        </p:nvSpPr>
        <p:spPr>
          <a:xfrm>
            <a:off x="5237437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1865CA-EE72-47BE-8751-97073FA1E5A3}"/>
              </a:ext>
            </a:extLst>
          </p:cNvPr>
          <p:cNvSpPr txBox="1"/>
          <p:nvPr/>
        </p:nvSpPr>
        <p:spPr>
          <a:xfrm>
            <a:off x="5247525" y="1388475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568C7F21-5F40-4E3D-AA93-71479597B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2562"/>
              </p:ext>
            </p:extLst>
          </p:nvPr>
        </p:nvGraphicFramePr>
        <p:xfrm>
          <a:off x="6172865" y="1193663"/>
          <a:ext cx="1092842" cy="1511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554960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</a:tblGrid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49484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  <a:tr h="49225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2970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73A3280-DD4E-43A0-A4A7-5DF269B92636}"/>
              </a:ext>
            </a:extLst>
          </p:cNvPr>
          <p:cNvSpPr txBox="1"/>
          <p:nvPr/>
        </p:nvSpPr>
        <p:spPr>
          <a:xfrm>
            <a:off x="6634160" y="1245438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2435E-BFB1-4546-BE41-B69C4D641B87}"/>
              </a:ext>
            </a:extLst>
          </p:cNvPr>
          <p:cNvSpPr txBox="1"/>
          <p:nvPr/>
        </p:nvSpPr>
        <p:spPr>
          <a:xfrm>
            <a:off x="6076140" y="1766907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96CB4-BF3B-4695-907E-A6B3A05BD193}"/>
              </a:ext>
            </a:extLst>
          </p:cNvPr>
          <p:cNvSpPr txBox="1"/>
          <p:nvPr/>
        </p:nvSpPr>
        <p:spPr>
          <a:xfrm>
            <a:off x="6104314" y="1245438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4A9296-A32A-494D-8DB2-C27B157892B2}"/>
              </a:ext>
            </a:extLst>
          </p:cNvPr>
          <p:cNvSpPr txBox="1"/>
          <p:nvPr/>
        </p:nvSpPr>
        <p:spPr>
          <a:xfrm>
            <a:off x="6110729" y="224988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E9BDE0-F4B5-44A7-A594-19962A33089F}"/>
              </a:ext>
            </a:extLst>
          </p:cNvPr>
          <p:cNvSpPr txBox="1"/>
          <p:nvPr/>
        </p:nvSpPr>
        <p:spPr>
          <a:xfrm>
            <a:off x="6654638" y="179474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?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4F221A-57C9-42B4-BDD5-CEDE3A99DC94}"/>
                  </a:ext>
                </a:extLst>
              </p:cNvPr>
              <p:cNvSpPr txBox="1"/>
              <p:nvPr/>
            </p:nvSpPr>
            <p:spPr>
              <a:xfrm>
                <a:off x="2934582" y="2903258"/>
                <a:ext cx="969368" cy="367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4F221A-57C9-42B4-BDD5-CEDE3A99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582" y="2903258"/>
                <a:ext cx="969368" cy="367408"/>
              </a:xfrm>
              <a:prstGeom prst="rect">
                <a:avLst/>
              </a:prstGeom>
              <a:blipFill>
                <a:blip r:embed="rId2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EA714A0-64D5-4A39-A86D-383986DE771C}"/>
              </a:ext>
            </a:extLst>
          </p:cNvPr>
          <p:cNvSpPr txBox="1"/>
          <p:nvPr/>
        </p:nvSpPr>
        <p:spPr>
          <a:xfrm>
            <a:off x="948014" y="1690502"/>
            <a:ext cx="1488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Graphical</a:t>
            </a:r>
            <a:endParaRPr lang="en-AU" sz="2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1392A3-279E-4639-935F-0607A3E91893}"/>
              </a:ext>
            </a:extLst>
          </p:cNvPr>
          <p:cNvSpPr txBox="1"/>
          <p:nvPr/>
        </p:nvSpPr>
        <p:spPr>
          <a:xfrm>
            <a:off x="560381" y="2870556"/>
            <a:ext cx="226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Maths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DFD02F-0DC6-4F59-A417-12AD6BB09666}"/>
                  </a:ext>
                </a:extLst>
              </p:cNvPr>
              <p:cNvSpPr txBox="1"/>
              <p:nvPr/>
            </p:nvSpPr>
            <p:spPr>
              <a:xfrm>
                <a:off x="4309288" y="2903258"/>
                <a:ext cx="1469505" cy="367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DFD02F-0DC6-4F59-A417-12AD6BB0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88" y="2903258"/>
                <a:ext cx="1469505" cy="367408"/>
              </a:xfrm>
              <a:prstGeom prst="rect">
                <a:avLst/>
              </a:prstGeom>
              <a:blipFill>
                <a:blip r:embed="rId3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57533F-0A22-4B7B-AD84-E017AA899D56}"/>
                  </a:ext>
                </a:extLst>
              </p:cNvPr>
              <p:cNvSpPr txBox="1"/>
              <p:nvPr/>
            </p:nvSpPr>
            <p:spPr>
              <a:xfrm>
                <a:off x="6294051" y="2881620"/>
                <a:ext cx="951543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57533F-0A22-4B7B-AD84-E017AA89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051" y="2881620"/>
                <a:ext cx="951543" cy="553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2CF3131-140A-4153-9B17-E3134158050B}"/>
              </a:ext>
            </a:extLst>
          </p:cNvPr>
          <p:cNvSpPr txBox="1"/>
          <p:nvPr/>
        </p:nvSpPr>
        <p:spPr>
          <a:xfrm>
            <a:off x="556439" y="3878089"/>
            <a:ext cx="226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Python Array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A0CC83-6EA3-4E6A-9CE0-CBF7EC764C47}"/>
                  </a:ext>
                </a:extLst>
              </p:cNvPr>
              <p:cNvSpPr txBox="1"/>
              <p:nvPr/>
            </p:nvSpPr>
            <p:spPr>
              <a:xfrm>
                <a:off x="3031344" y="3794843"/>
                <a:ext cx="794705" cy="66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0, 255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A0CC83-6EA3-4E6A-9CE0-CBF7EC764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44" y="3794843"/>
                <a:ext cx="794705" cy="6603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0ADBF4-AB89-43A2-9631-6964A2157383}"/>
                  </a:ext>
                </a:extLst>
              </p:cNvPr>
              <p:cNvSpPr txBox="1"/>
              <p:nvPr/>
            </p:nvSpPr>
            <p:spPr>
              <a:xfrm>
                <a:off x="4581431" y="3794842"/>
                <a:ext cx="1147365" cy="66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255, 0, 255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255, 0, 0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0ADBF4-AB89-43A2-9631-6964A2157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31" y="3794842"/>
                <a:ext cx="1147365" cy="660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5C26806-8F76-4826-B19D-0CDBA8A25DBD}"/>
              </a:ext>
            </a:extLst>
          </p:cNvPr>
          <p:cNvSpPr txBox="1"/>
          <p:nvPr/>
        </p:nvSpPr>
        <p:spPr>
          <a:xfrm>
            <a:off x="6613331" y="2247908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09E9C9-9419-4241-9A54-D3EF6C0D1034}"/>
                  </a:ext>
                </a:extLst>
              </p:cNvPr>
              <p:cNvSpPr txBox="1"/>
              <p:nvPr/>
            </p:nvSpPr>
            <p:spPr>
              <a:xfrm>
                <a:off x="6377988" y="3630468"/>
                <a:ext cx="848309" cy="998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?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255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09E9C9-9419-4241-9A54-D3EF6C0D1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988" y="3630468"/>
                <a:ext cx="848309" cy="998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1B333B8-3B0A-40E8-8B7B-858ED08F366A}"/>
              </a:ext>
            </a:extLst>
          </p:cNvPr>
          <p:cNvSpPr txBox="1"/>
          <p:nvPr/>
        </p:nvSpPr>
        <p:spPr>
          <a:xfrm>
            <a:off x="592105" y="4679921"/>
            <a:ext cx="226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Shape</a:t>
            </a:r>
            <a:endParaRPr lang="en-AU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2E402B-B650-4F7C-A72E-9FAA0DB253DC}"/>
              </a:ext>
            </a:extLst>
          </p:cNvPr>
          <p:cNvSpPr txBox="1"/>
          <p:nvPr/>
        </p:nvSpPr>
        <p:spPr>
          <a:xfrm>
            <a:off x="3002911" y="4665727"/>
            <a:ext cx="1007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(2,2)</a:t>
            </a:r>
            <a:endParaRPr lang="en-AU" sz="2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36A7AA-845A-47BD-823A-797111361A9E}"/>
              </a:ext>
            </a:extLst>
          </p:cNvPr>
          <p:cNvSpPr txBox="1"/>
          <p:nvPr/>
        </p:nvSpPr>
        <p:spPr>
          <a:xfrm>
            <a:off x="4766735" y="4655539"/>
            <a:ext cx="776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(2,3)</a:t>
            </a:r>
            <a:endParaRPr lang="en-AU" sz="2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39655-8410-4609-A541-0DAED85CCC92}"/>
              </a:ext>
            </a:extLst>
          </p:cNvPr>
          <p:cNvSpPr txBox="1"/>
          <p:nvPr/>
        </p:nvSpPr>
        <p:spPr>
          <a:xfrm>
            <a:off x="6374571" y="4681352"/>
            <a:ext cx="877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(3,2)</a:t>
            </a:r>
            <a:endParaRPr lang="en-AU" sz="2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A8CE89-FF9C-4AA1-AA6E-2E62B744880C}"/>
              </a:ext>
            </a:extLst>
          </p:cNvPr>
          <p:cNvSpPr txBox="1"/>
          <p:nvPr/>
        </p:nvSpPr>
        <p:spPr>
          <a:xfrm>
            <a:off x="7847265" y="4809428"/>
            <a:ext cx="12123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i="1"/>
              <a:t>Row by column </a:t>
            </a:r>
            <a:endParaRPr lang="en-AU" sz="1000" i="1"/>
          </a:p>
        </p:txBody>
      </p:sp>
      <p:pic>
        <p:nvPicPr>
          <p:cNvPr id="1028" name="Picture 4" descr="Musical Symbol High Res Stock Images | Shutterstock">
            <a:extLst>
              <a:ext uri="{FF2B5EF4-FFF2-40B4-BE49-F238E27FC236}">
                <a16:creationId xmlns:a16="http://schemas.microsoft.com/office/drawing/2014/main" id="{68F45F45-7AB2-4ED8-9DA9-DEB3A2B8B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4" b="26194"/>
          <a:stretch/>
        </p:blipFill>
        <p:spPr bwMode="auto">
          <a:xfrm rot="20773839">
            <a:off x="8876090" y="4773204"/>
            <a:ext cx="169153" cy="1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77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2050" name="Picture 2" descr="Understanding Channels in Photoshop - Part One">
            <a:extLst>
              <a:ext uri="{FF2B5EF4-FFF2-40B4-BE49-F238E27FC236}">
                <a16:creationId xmlns:a16="http://schemas.microsoft.com/office/drawing/2014/main" id="{0580BD77-D76C-4382-945C-0A64FFA3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91" y="1025415"/>
            <a:ext cx="2570272" cy="159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BA6C1B6-74B5-4368-9B98-75DE3A5E3B98}"/>
              </a:ext>
            </a:extLst>
          </p:cNvPr>
          <p:cNvSpPr/>
          <p:nvPr/>
        </p:nvSpPr>
        <p:spPr>
          <a:xfrm>
            <a:off x="4256689" y="1306058"/>
            <a:ext cx="2112579" cy="170794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E89B-16ED-4ACD-BCC1-6A206EB89B31}"/>
              </a:ext>
            </a:extLst>
          </p:cNvPr>
          <p:cNvSpPr txBox="1"/>
          <p:nvPr/>
        </p:nvSpPr>
        <p:spPr>
          <a:xfrm>
            <a:off x="3681249" y="119074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189ED6-A61D-485A-9024-B26C90526E78}"/>
              </a:ext>
            </a:extLst>
          </p:cNvPr>
          <p:cNvSpPr txBox="1"/>
          <p:nvPr/>
        </p:nvSpPr>
        <p:spPr>
          <a:xfrm>
            <a:off x="6302266" y="119074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808BAF-5B2D-4F20-A4AC-13290B0057E8}"/>
              </a:ext>
            </a:extLst>
          </p:cNvPr>
          <p:cNvSpPr/>
          <p:nvPr/>
        </p:nvSpPr>
        <p:spPr>
          <a:xfrm>
            <a:off x="4256689" y="1706168"/>
            <a:ext cx="2112579" cy="170794"/>
          </a:xfrm>
          <a:prstGeom prst="rect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0C3FCE-C1E7-4049-8E13-9606A4A3384B}"/>
              </a:ext>
            </a:extLst>
          </p:cNvPr>
          <p:cNvSpPr txBox="1"/>
          <p:nvPr/>
        </p:nvSpPr>
        <p:spPr>
          <a:xfrm>
            <a:off x="3681249" y="159085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DF14C4-D9D7-47B9-B948-BAFFC2F45C13}"/>
              </a:ext>
            </a:extLst>
          </p:cNvPr>
          <p:cNvSpPr txBox="1"/>
          <p:nvPr/>
        </p:nvSpPr>
        <p:spPr>
          <a:xfrm>
            <a:off x="6302266" y="159085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887FB2-14DE-479F-BD2D-DEDEB07D5353}"/>
              </a:ext>
            </a:extLst>
          </p:cNvPr>
          <p:cNvSpPr/>
          <p:nvPr/>
        </p:nvSpPr>
        <p:spPr>
          <a:xfrm>
            <a:off x="4256689" y="2130156"/>
            <a:ext cx="2112579" cy="170794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714A8D-3555-418A-920D-EA3BFE538BB8}"/>
              </a:ext>
            </a:extLst>
          </p:cNvPr>
          <p:cNvSpPr txBox="1"/>
          <p:nvPr/>
        </p:nvSpPr>
        <p:spPr>
          <a:xfrm>
            <a:off x="3681249" y="2014840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99BA3D-4902-4133-9D93-823D5E8ECE0A}"/>
              </a:ext>
            </a:extLst>
          </p:cNvPr>
          <p:cNvSpPr txBox="1"/>
          <p:nvPr/>
        </p:nvSpPr>
        <p:spPr>
          <a:xfrm>
            <a:off x="6302266" y="2014840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graphicFrame>
        <p:nvGraphicFramePr>
          <p:cNvPr id="60" name="Table 10">
            <a:extLst>
              <a:ext uri="{FF2B5EF4-FFF2-40B4-BE49-F238E27FC236}">
                <a16:creationId xmlns:a16="http://schemas.microsoft.com/office/drawing/2014/main" id="{4DB90C29-DD53-4A98-972A-17A68744F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11792"/>
              </p:ext>
            </p:extLst>
          </p:nvPr>
        </p:nvGraphicFramePr>
        <p:xfrm>
          <a:off x="502442" y="3074709"/>
          <a:ext cx="3199510" cy="1058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106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1036583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  <a:gridCol w="1087821">
                  <a:extLst>
                    <a:ext uri="{9D8B030D-6E8A-4147-A177-3AD203B41FA5}">
                      <a16:colId xmlns:a16="http://schemas.microsoft.com/office/drawing/2014/main" val="2285198443"/>
                    </a:ext>
                  </a:extLst>
                </a:gridCol>
              </a:tblGrid>
              <a:tr h="53383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2015632A-3612-47B2-B214-BA9B3AB20ED8}"/>
              </a:ext>
            </a:extLst>
          </p:cNvPr>
          <p:cNvSpPr txBox="1"/>
          <p:nvPr/>
        </p:nvSpPr>
        <p:spPr>
          <a:xfrm>
            <a:off x="399908" y="3124221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(255,0,0)</a:t>
            </a:r>
            <a:endParaRPr lang="en-A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1C12AAF-55F3-4D6B-94BA-AA475262490F}"/>
                  </a:ext>
                </a:extLst>
              </p:cNvPr>
              <p:cNvSpPr txBox="1"/>
              <p:nvPr/>
            </p:nvSpPr>
            <p:spPr>
              <a:xfrm>
                <a:off x="4514811" y="3005582"/>
                <a:ext cx="2883353" cy="401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255,0,0)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(0,0,255)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0,255,0)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(255,255,0)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0,0,0)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(255,255,255)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1C12AAF-55F3-4D6B-94BA-AA4752624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11" y="3005582"/>
                <a:ext cx="2883353" cy="401328"/>
              </a:xfrm>
              <a:prstGeom prst="rect">
                <a:avLst/>
              </a:prstGeom>
              <a:blipFill>
                <a:blip r:embed="rId3"/>
                <a:stretch>
                  <a:fillRect t="-4545" b="-196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53CA11-8A67-408F-99BF-F0AACA63B7DF}"/>
                  </a:ext>
                </a:extLst>
              </p:cNvPr>
              <p:cNvSpPr txBox="1"/>
              <p:nvPr/>
            </p:nvSpPr>
            <p:spPr>
              <a:xfrm>
                <a:off x="4448691" y="3603755"/>
                <a:ext cx="3588418" cy="66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255,0,0</m:t>
                                            </m:r>
                                          </m:e>
                                        </m:d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</m:t>
                                        </m:r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0,255,0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              </m:t>
                                        </m:r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0,0,0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       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0,0,255</m:t>
                                            </m:r>
                                          </m:e>
                                        </m:d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255,255,0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[255,255,255]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53CA11-8A67-408F-99BF-F0AACA63B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691" y="3603755"/>
                <a:ext cx="3588418" cy="6603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89276C4-6C8C-489B-9385-4175FF5E3364}"/>
              </a:ext>
            </a:extLst>
          </p:cNvPr>
          <p:cNvSpPr txBox="1"/>
          <p:nvPr/>
        </p:nvSpPr>
        <p:spPr>
          <a:xfrm>
            <a:off x="1481968" y="3124221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(0,255,0)</a:t>
            </a:r>
            <a:endParaRPr lang="en-AU" sz="20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6DCCEB-E19A-4EBF-BA04-C28451F96982}"/>
              </a:ext>
            </a:extLst>
          </p:cNvPr>
          <p:cNvSpPr txBox="1"/>
          <p:nvPr/>
        </p:nvSpPr>
        <p:spPr>
          <a:xfrm>
            <a:off x="399908" y="3666817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(</a:t>
            </a:r>
            <a:r>
              <a:rPr lang="en-GB" sz="2000" dirty="0"/>
              <a:t>0</a:t>
            </a:r>
            <a:r>
              <a:rPr lang="en-GB" sz="2000" dirty="0">
                <a:solidFill>
                  <a:schemeClr val="tx1"/>
                </a:solidFill>
              </a:rPr>
              <a:t>,0,255)</a:t>
            </a:r>
            <a:endParaRPr lang="en-AU" sz="2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FDC292-5F13-4020-94DD-61DA3B7A8EBD}"/>
              </a:ext>
            </a:extLst>
          </p:cNvPr>
          <p:cNvSpPr txBox="1"/>
          <p:nvPr/>
        </p:nvSpPr>
        <p:spPr>
          <a:xfrm>
            <a:off x="1481968" y="3750240"/>
            <a:ext cx="1240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(255,255,0)</a:t>
            </a:r>
            <a:endParaRPr lang="en-AU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947F1A-B0D4-4261-BC2F-CEC75CD82FDE}"/>
              </a:ext>
            </a:extLst>
          </p:cNvPr>
          <p:cNvSpPr txBox="1"/>
          <p:nvPr/>
        </p:nvSpPr>
        <p:spPr>
          <a:xfrm>
            <a:off x="2529975" y="3728372"/>
            <a:ext cx="1240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(255,255,255)</a:t>
            </a:r>
            <a:endParaRPr lang="en-AU" sz="12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4E583F-8E1A-4B32-81A7-70BF1BC04C66}"/>
              </a:ext>
            </a:extLst>
          </p:cNvPr>
          <p:cNvSpPr txBox="1"/>
          <p:nvPr/>
        </p:nvSpPr>
        <p:spPr>
          <a:xfrm>
            <a:off x="2550176" y="3121475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(0,0,0)</a:t>
            </a:r>
            <a:endParaRPr lang="en-AU" sz="2000">
              <a:solidFill>
                <a:schemeClr val="bg1"/>
              </a:solidFill>
            </a:endParaRPr>
          </a:p>
        </p:txBody>
      </p:sp>
      <p:pic>
        <p:nvPicPr>
          <p:cNvPr id="2052" name="Picture 4" descr="◦ HcvfhdhdufyfuydufjuyyuUffjyhuuhdhrysuwydyyyyuduuuduuuttyfryyyyyxbxbx  bddhhddjdudhdddjukk il iiuiiiuudhfhdyffghhhhgyu… | Wallpaper kartun lucu,  Kartu bunga, Stiker">
            <a:extLst>
              <a:ext uri="{FF2B5EF4-FFF2-40B4-BE49-F238E27FC236}">
                <a16:creationId xmlns:a16="http://schemas.microsoft.com/office/drawing/2014/main" id="{1299DC9C-0A62-43E3-AAF0-3CCBDFDE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150" y="4132801"/>
            <a:ext cx="972850" cy="97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8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ownload Free png Free Pictures Sun Rays Clipart #36889 - Free Icons and  PNG Backgrounds - DLPNG.com">
            <a:extLst>
              <a:ext uri="{FF2B5EF4-FFF2-40B4-BE49-F238E27FC236}">
                <a16:creationId xmlns:a16="http://schemas.microsoft.com/office/drawing/2014/main" id="{AD3BC603-892D-49DA-B6D5-E46595546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" y="557100"/>
            <a:ext cx="3895344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3074" name="Picture 2" descr="Library - WELCOME TO FINEGAYAN ELEMENTARY SCHOOL - HOME OF THE GUIHAN">
            <a:extLst>
              <a:ext uri="{FF2B5EF4-FFF2-40B4-BE49-F238E27FC236}">
                <a16:creationId xmlns:a16="http://schemas.microsoft.com/office/drawing/2014/main" id="{024F4DF8-A894-4916-8F5A-707CDCE3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57" y="1588859"/>
            <a:ext cx="2601541" cy="173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56CF63-8620-4C02-B9F1-5081298F7318}"/>
              </a:ext>
            </a:extLst>
          </p:cNvPr>
          <p:cNvSpPr txBox="1"/>
          <p:nvPr/>
        </p:nvSpPr>
        <p:spPr>
          <a:xfrm>
            <a:off x="628376" y="3739433"/>
            <a:ext cx="32279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Resize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Convert Colour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Read / Write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Detect</a:t>
            </a:r>
          </a:p>
        </p:txBody>
      </p:sp>
      <p:pic>
        <p:nvPicPr>
          <p:cNvPr id="2" name="Online Media 1" title="Matrix (1999) - Trinity learns to fly a B-21-2 helicopter">
            <a:hlinkClick r:id="" action="ppaction://media"/>
            <a:extLst>
              <a:ext uri="{FF2B5EF4-FFF2-40B4-BE49-F238E27FC236}">
                <a16:creationId xmlns:a16="http://schemas.microsoft.com/office/drawing/2014/main" id="{A4B21D89-6F30-4DDC-AE5E-C73D431C43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608098" y="1278632"/>
            <a:ext cx="4172470" cy="235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1821F-6EDE-4CDA-942E-20E427E00DAE}"/>
              </a:ext>
            </a:extLst>
          </p:cNvPr>
          <p:cNvSpPr txBox="1"/>
          <p:nvPr/>
        </p:nvSpPr>
        <p:spPr>
          <a:xfrm>
            <a:off x="3427910" y="3739432"/>
            <a:ext cx="53887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Manipulation based on academic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42062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hat is Python Coding? | Coding for Kids Ages 11+ | Juni Learning">
            <a:extLst>
              <a:ext uri="{FF2B5EF4-FFF2-40B4-BE49-F238E27FC236}">
                <a16:creationId xmlns:a16="http://schemas.microsoft.com/office/drawing/2014/main" id="{8B883C94-944E-48C3-8093-0F95E440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67" y="2497080"/>
            <a:ext cx="2420007" cy="242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6CF63-8620-4C02-B9F1-5081298F7318}"/>
              </a:ext>
            </a:extLst>
          </p:cNvPr>
          <p:cNvSpPr txBox="1"/>
          <p:nvPr/>
        </p:nvSpPr>
        <p:spPr>
          <a:xfrm>
            <a:off x="5163207" y="1140589"/>
            <a:ext cx="3645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Read / Write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Flexibility to manipulate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Powerful libraries with ongoing supports from community</a:t>
            </a:r>
          </a:p>
        </p:txBody>
      </p:sp>
      <p:pic>
        <p:nvPicPr>
          <p:cNvPr id="4098" name="Picture 2" descr="The &amp;#39;why&amp;#39; will guide the &amp;#39;what&amp;#39; and the &amp;#39;how&amp;#39; | by Daniel Christian Wahl |  Activate The Future | Medium">
            <a:extLst>
              <a:ext uri="{FF2B5EF4-FFF2-40B4-BE49-F238E27FC236}">
                <a16:creationId xmlns:a16="http://schemas.microsoft.com/office/drawing/2014/main" id="{5DF992F0-F1E2-46DE-8863-9E3ACD34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2" y="1140589"/>
            <a:ext cx="3767959" cy="17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5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 automatic method for lung segmentation and reconstruction in chest X-ray  using deep neural networks - ScienceDirect">
            <a:extLst>
              <a:ext uri="{FF2B5EF4-FFF2-40B4-BE49-F238E27FC236}">
                <a16:creationId xmlns:a16="http://schemas.microsoft.com/office/drawing/2014/main" id="{319EDBB0-94A4-45F6-BAFF-B368409D2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677" b="53236"/>
          <a:stretch/>
        </p:blipFill>
        <p:spPr bwMode="auto">
          <a:xfrm>
            <a:off x="2598061" y="1111184"/>
            <a:ext cx="1004548" cy="10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n automatic method for lung segmentation and reconstruction in chest X-ray  using deep neural networks - ScienceDirect">
            <a:extLst>
              <a:ext uri="{FF2B5EF4-FFF2-40B4-BE49-F238E27FC236}">
                <a16:creationId xmlns:a16="http://schemas.microsoft.com/office/drawing/2014/main" id="{302CFC92-9FE5-45B4-84BF-AA75BD34C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r="48828" b="53236"/>
          <a:stretch/>
        </p:blipFill>
        <p:spPr bwMode="auto">
          <a:xfrm>
            <a:off x="2598061" y="2108756"/>
            <a:ext cx="1060697" cy="10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assification of Meows and Woofs: Part 1 Spectrograms! — Summer K. Rankin">
            <a:extLst>
              <a:ext uri="{FF2B5EF4-FFF2-40B4-BE49-F238E27FC236}">
                <a16:creationId xmlns:a16="http://schemas.microsoft.com/office/drawing/2014/main" id="{FD9089DA-A66D-4159-AE5F-D4137BEAC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15" y="1150040"/>
            <a:ext cx="2815169" cy="2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3" name="Picture 2" descr="A group of people standing at a bus stop&#10;&#10;Description automatically generated with low confidence">
            <a:extLst>
              <a:ext uri="{FF2B5EF4-FFF2-40B4-BE49-F238E27FC236}">
                <a16:creationId xmlns:a16="http://schemas.microsoft.com/office/drawing/2014/main" id="{D996ADEE-A16B-4F98-B9AD-6C8C63C3B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3" y="3261417"/>
            <a:ext cx="2923853" cy="1643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C46E06-9277-4A8E-B265-53A782D06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33" y="3245349"/>
            <a:ext cx="3492606" cy="1635704"/>
          </a:xfrm>
          <a:prstGeom prst="rect">
            <a:avLst/>
          </a:prstGeom>
        </p:spPr>
      </p:pic>
      <p:pic>
        <p:nvPicPr>
          <p:cNvPr id="1028" name="Picture 4" descr="Tesseract OCR: Text localization and detection - PyImageSearch">
            <a:extLst>
              <a:ext uri="{FF2B5EF4-FFF2-40B4-BE49-F238E27FC236}">
                <a16:creationId xmlns:a16="http://schemas.microsoft.com/office/drawing/2014/main" id="{80364738-61AA-46E2-A53F-FAC4B75B6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t="20862" r="5771" b="18591"/>
          <a:stretch/>
        </p:blipFill>
        <p:spPr bwMode="auto">
          <a:xfrm>
            <a:off x="187903" y="973487"/>
            <a:ext cx="2113372" cy="79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photo: Tropical Bird - Beak, Bird, Tropical - Free Download - Jooinn">
            <a:extLst>
              <a:ext uri="{FF2B5EF4-FFF2-40B4-BE49-F238E27FC236}">
                <a16:creationId xmlns:a16="http://schemas.microsoft.com/office/drawing/2014/main" id="{A09D9345-7CE8-4F15-A312-D0FEA3DB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99" y="831127"/>
            <a:ext cx="1402437" cy="8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C2C956-011F-489E-B383-EB3A8E9DD167}"/>
              </a:ext>
            </a:extLst>
          </p:cNvPr>
          <p:cNvSpPr/>
          <p:nvPr/>
        </p:nvSpPr>
        <p:spPr>
          <a:xfrm>
            <a:off x="3722539" y="4461997"/>
            <a:ext cx="2254395" cy="44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F15AC-15E0-40DB-9B08-4D7F1D0F2D63}"/>
              </a:ext>
            </a:extLst>
          </p:cNvPr>
          <p:cNvSpPr/>
          <p:nvPr/>
        </p:nvSpPr>
        <p:spPr>
          <a:xfrm>
            <a:off x="3123526" y="4565068"/>
            <a:ext cx="28969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9"/>
              </a:rPr>
              <a:t>https://thispersondoesnotexist.com/</a:t>
            </a:r>
            <a:endParaRPr lang="en-GB" dirty="0"/>
          </a:p>
        </p:txBody>
      </p:sp>
      <p:pic>
        <p:nvPicPr>
          <p:cNvPr id="1032" name="Picture 8" descr="U.S. Treasury Sanctions Cambodians With Alleged Connections to Illegal  Logging - Benchmark International">
            <a:extLst>
              <a:ext uri="{FF2B5EF4-FFF2-40B4-BE49-F238E27FC236}">
                <a16:creationId xmlns:a16="http://schemas.microsoft.com/office/drawing/2014/main" id="{4EFE3134-5067-4D4C-A19D-893E20A1B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19" y="831127"/>
            <a:ext cx="1549617" cy="8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epfake Salvador Dalí takes selfies with museum visitors - The Verge">
            <a:extLst>
              <a:ext uri="{FF2B5EF4-FFF2-40B4-BE49-F238E27FC236}">
                <a16:creationId xmlns:a16="http://schemas.microsoft.com/office/drawing/2014/main" id="{DAFAF960-30F3-4654-BB98-3152AFC998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6" y="2017139"/>
            <a:ext cx="2299358" cy="102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icolas Mounard: British and African Farmers Face Similar Challenges and  Opportunities - Farming First">
            <a:extLst>
              <a:ext uri="{FF2B5EF4-FFF2-40B4-BE49-F238E27FC236}">
                <a16:creationId xmlns:a16="http://schemas.microsoft.com/office/drawing/2014/main" id="{03DEF492-4815-409C-B990-C79720516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0" r="31516"/>
          <a:stretch/>
        </p:blipFill>
        <p:spPr bwMode="auto">
          <a:xfrm>
            <a:off x="7359533" y="1844694"/>
            <a:ext cx="1732903" cy="303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5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2765423" y="-949323"/>
            <a:ext cx="2984504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7" y="1113156"/>
            <a:ext cx="8075353" cy="584976"/>
          </a:xfrm>
        </p:spPr>
        <p:txBody>
          <a:bodyPr/>
          <a:lstStyle/>
          <a:p>
            <a:r>
              <a:rPr lang="en-GB" sz="1200">
                <a:solidFill>
                  <a:schemeClr val="tx1"/>
                </a:solidFill>
              </a:rPr>
              <a:t>Follow along with powerpoint_1.py at </a:t>
            </a:r>
          </a:p>
          <a:p>
            <a:r>
              <a:rPr lang="en-GB" sz="1200">
                <a:solidFill>
                  <a:schemeClr val="tx1"/>
                </a:solidFill>
                <a:hlinkClick r:id="rId3"/>
              </a:rPr>
              <a:t>https://mottmac.sharepoint.com/:f:/t/bf-00443/Eg-fzImya0RFjh5VxgQGJDwBb3WG_-ltaUYfDroD_N_sjw?e=dwnHvE</a:t>
            </a:r>
            <a:r>
              <a:rPr lang="en-GB" sz="1200">
                <a:solidFill>
                  <a:schemeClr val="tx1"/>
                </a:solidFill>
              </a:rPr>
              <a:t> 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tx1"/>
                </a:solidFill>
              </a:rPr>
              <a:t>counter = </a:t>
            </a:r>
            <a:r>
              <a:rPr lang="en-GB" sz="1200"/>
              <a:t>100</a:t>
            </a:r>
            <a:r>
              <a:rPr lang="en-GB" sz="1200">
                <a:solidFill>
                  <a:schemeClr val="tx1"/>
                </a:solidFill>
              </a:rPr>
              <a:t>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An integer assignment </a:t>
            </a:r>
          </a:p>
          <a:p>
            <a:r>
              <a:rPr lang="en-GB" sz="1200">
                <a:solidFill>
                  <a:schemeClr val="tx1"/>
                </a:solidFill>
              </a:rPr>
              <a:t>miles = </a:t>
            </a:r>
            <a:r>
              <a:rPr lang="en-GB" sz="1200"/>
              <a:t>1000.0</a:t>
            </a:r>
            <a:r>
              <a:rPr lang="en-GB" sz="1200">
                <a:solidFill>
                  <a:schemeClr val="tx1"/>
                </a:solidFill>
              </a:rPr>
              <a:t>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 floating point</a:t>
            </a:r>
          </a:p>
          <a:p>
            <a:r>
              <a:rPr lang="en-GB" sz="1200">
                <a:solidFill>
                  <a:schemeClr val="tx1"/>
                </a:solidFill>
              </a:rPr>
              <a:t>bool =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200">
                <a:solidFill>
                  <a:srgbClr val="E2AC00"/>
                </a:solidFill>
              </a:rPr>
              <a:t>True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(True or False variable)</a:t>
            </a:r>
            <a:endParaRPr lang="en-GB" sz="1200">
              <a:solidFill>
                <a:srgbClr val="E2AC00"/>
              </a:solidFill>
            </a:endParaRPr>
          </a:p>
          <a:p>
            <a:r>
              <a:rPr lang="en-GB" sz="1200">
                <a:solidFill>
                  <a:schemeClr val="tx1"/>
                </a:solidFill>
              </a:rPr>
              <a:t>name = </a:t>
            </a:r>
            <a:r>
              <a:rPr lang="en-GB" sz="1200">
                <a:solidFill>
                  <a:srgbClr val="00B050"/>
                </a:solidFill>
              </a:rPr>
              <a:t>"John" </a:t>
            </a:r>
            <a:r>
              <a:rPr lang="en-GB" sz="1200">
                <a:solidFill>
                  <a:schemeClr val="tx1"/>
                </a:solidFill>
              </a:rPr>
              <a:t>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 string (Can use both single and double quotation marks)</a:t>
            </a:r>
          </a:p>
          <a:p>
            <a:r>
              <a:rPr lang="en-GB" sz="1200" err="1">
                <a:solidFill>
                  <a:schemeClr val="tx1"/>
                </a:solidFill>
              </a:rPr>
              <a:t>countries_list</a:t>
            </a:r>
            <a:r>
              <a:rPr lang="en-GB" sz="1200">
                <a:solidFill>
                  <a:schemeClr val="tx1"/>
                </a:solidFill>
              </a:rPr>
              <a:t> = [</a:t>
            </a:r>
            <a:r>
              <a:rPr lang="en-GB" sz="1200">
                <a:solidFill>
                  <a:srgbClr val="00B050"/>
                </a:solidFill>
              </a:rPr>
              <a:t>‘New Zealand’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>
                <a:solidFill>
                  <a:srgbClr val="00B050"/>
                </a:solidFill>
              </a:rPr>
              <a:t>‘Australia’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>
                <a:solidFill>
                  <a:srgbClr val="00B050"/>
                </a:solidFill>
              </a:rPr>
              <a:t>‘USA’</a:t>
            </a:r>
            <a:r>
              <a:rPr lang="en-GB" sz="1200">
                <a:solidFill>
                  <a:schemeClr val="tx1"/>
                </a:solidFill>
              </a:rPr>
              <a:t>] 	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 list, can also be made up of different data types</a:t>
            </a:r>
          </a:p>
          <a:p>
            <a:r>
              <a:rPr lang="en-GB" sz="1200" err="1">
                <a:solidFill>
                  <a:schemeClr val="tx1"/>
                </a:solidFill>
              </a:rPr>
              <a:t>countries_tuple</a:t>
            </a:r>
            <a:r>
              <a:rPr lang="en-GB" sz="1200">
                <a:solidFill>
                  <a:schemeClr val="tx1"/>
                </a:solidFill>
              </a:rPr>
              <a:t> = (</a:t>
            </a:r>
            <a:r>
              <a:rPr lang="en-GB" sz="1200">
                <a:solidFill>
                  <a:srgbClr val="00B050"/>
                </a:solidFill>
              </a:rPr>
              <a:t>‘New Zealand’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>
                <a:solidFill>
                  <a:srgbClr val="00B050"/>
                </a:solidFill>
              </a:rPr>
              <a:t>‘Australia’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>
                <a:solidFill>
                  <a:srgbClr val="00B050"/>
                </a:solidFill>
              </a:rPr>
              <a:t>‘USA’</a:t>
            </a:r>
            <a:r>
              <a:rPr lang="en-GB" sz="1200">
                <a:solidFill>
                  <a:schemeClr val="tx1"/>
                </a:solidFill>
              </a:rPr>
              <a:t>)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Very similar to a list, but the brackets are round.  The 						elements and size cannot be changed. 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(counter)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(miles)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(name)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chemeClr val="tx1"/>
                </a:solidFill>
              </a:rPr>
              <a:t>countries_list</a:t>
            </a:r>
            <a:r>
              <a:rPr lang="en-GB" sz="1200">
                <a:solidFill>
                  <a:schemeClr val="tx1"/>
                </a:solidFill>
              </a:rPr>
              <a:t>[</a:t>
            </a:r>
            <a:r>
              <a:rPr lang="en-GB" sz="1200"/>
              <a:t>0</a:t>
            </a:r>
            <a:r>
              <a:rPr lang="en-GB" sz="1200">
                <a:solidFill>
                  <a:schemeClr val="tx1"/>
                </a:solidFill>
              </a:rPr>
              <a:t>])  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print the FIRST item in the list.  What does print (list[2]) do?, or print (list[-1]) do?</a:t>
            </a: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03/07/2021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6B147B-EF21-44FF-A02B-3665AFA5A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676900" y="1768373"/>
            <a:ext cx="334645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FF0000"/>
                </a:solidFill>
              </a:rPr>
              <a:t>#</a:t>
            </a:r>
            <a:r>
              <a:rPr lang="en-GB" sz="1200"/>
              <a:t> means a comment – you can write anything you want after a #, the program won’t read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96941-4756-45A3-A4B2-25CDBBDE172F}"/>
              </a:ext>
            </a:extLst>
          </p:cNvPr>
          <p:cNvSpPr txBox="1"/>
          <p:nvPr/>
        </p:nvSpPr>
        <p:spPr>
          <a:xfrm>
            <a:off x="5676900" y="3765522"/>
            <a:ext cx="334645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FF0000"/>
                </a:solidFill>
              </a:rPr>
              <a:t>print (???)</a:t>
            </a:r>
            <a:r>
              <a:rPr lang="en-GB" sz="1200"/>
              <a:t> tells the program to print what is in the brackets to the output window. 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071B32-F297-4C94-AB26-3B5ADC5C6C77}"/>
              </a:ext>
            </a:extLst>
          </p:cNvPr>
          <p:cNvSpPr/>
          <p:nvPr/>
        </p:nvSpPr>
        <p:spPr>
          <a:xfrm>
            <a:off x="3385452" y="1809542"/>
            <a:ext cx="163297" cy="52705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A93272-DE88-4FBF-A43E-A7C8F9F2D6BD}"/>
              </a:ext>
            </a:extLst>
          </p:cNvPr>
          <p:cNvSpPr txBox="1"/>
          <p:nvPr/>
        </p:nvSpPr>
        <p:spPr>
          <a:xfrm>
            <a:off x="5676900" y="2287082"/>
            <a:ext cx="334645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Both numbers, can also have Long integers, and complex numbers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0D6F48-C4A4-4827-BB3B-1D406E0D8CC6}"/>
              </a:ext>
            </a:extLst>
          </p:cNvPr>
          <p:cNvCxnSpPr>
            <a:cxnSpLocks/>
            <a:stCxn id="8" idx="1"/>
            <a:endCxn id="12" idx="1"/>
          </p:cNvCxnSpPr>
          <p:nvPr/>
        </p:nvCxnSpPr>
        <p:spPr>
          <a:xfrm>
            <a:off x="3548749" y="2073067"/>
            <a:ext cx="2128151" cy="4448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B0D21A-EDCB-4226-AEA7-05A81A73409F}"/>
              </a:ext>
            </a:extLst>
          </p:cNvPr>
          <p:cNvCxnSpPr>
            <a:cxnSpLocks/>
          </p:cNvCxnSpPr>
          <p:nvPr/>
        </p:nvCxnSpPr>
        <p:spPr>
          <a:xfrm>
            <a:off x="1619250" y="3738545"/>
            <a:ext cx="4057650" cy="2808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152935"/>
      </p:ext>
    </p:extLst>
  </p:cSld>
  <p:clrMapOvr>
    <a:masterClrMapping/>
  </p:clrMapOvr>
</p:sld>
</file>

<file path=ppt/theme/theme1.xml><?xml version="1.0" encoding="utf-8"?>
<a:theme xmlns:a="http://schemas.openxmlformats.org/drawingml/2006/main" name="MM_NewBrand">
  <a:themeElements>
    <a:clrScheme name="MM Lime Green">
      <a:dk1>
        <a:srgbClr val="000000"/>
      </a:dk1>
      <a:lt1>
        <a:srgbClr val="FFFFFF"/>
      </a:lt1>
      <a:dk2>
        <a:srgbClr val="575656"/>
      </a:dk2>
      <a:lt2>
        <a:srgbClr val="EDEBE6"/>
      </a:lt2>
      <a:accent1>
        <a:srgbClr val="AFC236"/>
      </a:accent1>
      <a:accent2>
        <a:srgbClr val="41AC4C"/>
      </a:accent2>
      <a:accent3>
        <a:srgbClr val="2FB6BC"/>
      </a:accent3>
      <a:accent4>
        <a:srgbClr val="009695"/>
      </a:accent4>
      <a:accent5>
        <a:srgbClr val="2B86C7"/>
      </a:accent5>
      <a:accent6>
        <a:srgbClr val="8E3F91"/>
      </a:accent6>
      <a:hlink>
        <a:srgbClr val="2FB6BC"/>
      </a:hlink>
      <a:folHlink>
        <a:srgbClr val="8E3F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_PPT_16x9_NEW_vs7" id="{3F23E896-C2BE-42D5-A134-0136AFEA559D}" vid="{1E72D5B5-F73F-4511-A5FB-3202020F8A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2D2A2BC086145A1E0E4A8827BDC97" ma:contentTypeVersion="13" ma:contentTypeDescription="Create a new document." ma:contentTypeScope="" ma:versionID="848951dd80aa7281fc3fa50be46514da">
  <xsd:schema xmlns:xsd="http://www.w3.org/2001/XMLSchema" xmlns:xs="http://www.w3.org/2001/XMLSchema" xmlns:p="http://schemas.microsoft.com/office/2006/metadata/properties" xmlns:ns2="6db4df98-0195-47d1-a4b2-07d281edf86f" xmlns:ns3="2b1b4f4c-5c9c-49e1-ba34-f81ccd1afb48" targetNamespace="http://schemas.microsoft.com/office/2006/metadata/properties" ma:root="true" ma:fieldsID="73c45ce5c31033b65b8490a7f7595d42" ns2:_="" ns3:_="">
    <xsd:import namespace="6db4df98-0195-47d1-a4b2-07d281edf86f"/>
    <xsd:import namespace="2b1b4f4c-5c9c-49e1-ba34-f81ccd1afb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4df98-0195-47d1-a4b2-07d281edf8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1b4f4c-5c9c-49e1-ba34-f81ccd1afb4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FCD17F-1486-4CE7-9FEF-592D1EC17998}">
  <ds:schemaRefs>
    <ds:schemaRef ds:uri="2b1b4f4c-5c9c-49e1-ba34-f81ccd1afb48"/>
    <ds:schemaRef ds:uri="6db4df98-0195-47d1-a4b2-07d281edf8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6EB01-B059-46A1-BC39-6E3DBA9E83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9021CA-214F-49D2-8802-D92AE846B152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2b1b4f4c-5c9c-49e1-ba34-f81ccd1afb48"/>
    <ds:schemaRef ds:uri="6db4df98-0195-47d1-a4b2-07d281edf86f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MM_16x9_vs7</Template>
  <TotalTime>21</TotalTime>
  <Words>2129</Words>
  <Application>Microsoft Office PowerPoint</Application>
  <PresentationFormat>On-screen Show (16:9)</PresentationFormat>
  <Paragraphs>304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 Math</vt:lpstr>
      <vt:lpstr>MM_NewBrand</vt:lpstr>
      <vt:lpstr>Coding Club 2021 - Python Session 2</vt:lpstr>
      <vt:lpstr>PowerPoint Presentation</vt:lpstr>
      <vt:lpstr>Last Session Assignment Review (10 min)</vt:lpstr>
      <vt:lpstr>Background and Theories (20 min)</vt:lpstr>
      <vt:lpstr>Background and Theories (20 min)</vt:lpstr>
      <vt:lpstr>Background and Theories (20 min)</vt:lpstr>
      <vt:lpstr>Background and Theories (20 min)</vt:lpstr>
      <vt:lpstr>Background and Theories (20 min)</vt:lpstr>
      <vt:lpstr>Variables</vt:lpstr>
      <vt:lpstr>Casting Variables</vt:lpstr>
      <vt:lpstr>Python Collections</vt:lpstr>
      <vt:lpstr>Python Collections</vt:lpstr>
      <vt:lpstr>Python Collection Methods</vt:lpstr>
      <vt:lpstr>Basic Statements</vt:lpstr>
      <vt:lpstr>Basic Statements – If statement</vt:lpstr>
      <vt:lpstr>Basic Statements – For loop</vt:lpstr>
      <vt:lpstr>Basic Statements – While loop</vt:lpstr>
      <vt:lpstr>Basic Statements – Defining Functions</vt:lpstr>
      <vt:lpstr>Background and Theories (20 min)</vt:lpstr>
      <vt:lpstr>Coding Time (60 min refer to notebook)</vt:lpstr>
      <vt:lpstr>This Session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Jeddere-Fisher, Mary</dc:creator>
  <cp:lastModifiedBy>Ronald Tong</cp:lastModifiedBy>
  <cp:revision>1</cp:revision>
  <cp:lastPrinted>2017-01-13T15:43:47Z</cp:lastPrinted>
  <dcterms:created xsi:type="dcterms:W3CDTF">2017-08-30T08:54:58Z</dcterms:created>
  <dcterms:modified xsi:type="dcterms:W3CDTF">2021-07-03T02:54:00Z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0x0101002162D2A2BC086145A1E0E4A8827BDC97</vt:lpwstr>
  </property>
  <property fmtid="{D5CDD505-2E9C-101B-9397-08002B2CF9AE}" pid="3" name="_dlc_DocIdItemGuid">
    <vt:lpwstr>aeea5750-a6de-44e4-b1ea-6c124f06db51</vt:lpwstr>
  </property>
  <property fmtid="{D5CDD505-2E9C-101B-9397-08002B2CF9AE}" pid="4" name="TaxKeyword">
    <vt:lpwstr/>
  </property>
  <property fmtid="{D5CDD505-2E9C-101B-9397-08002B2CF9AE}" pid="5" name="Order">
    <vt:r8>30100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